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7" r:id="rId2"/>
    <p:sldId id="315" r:id="rId3"/>
    <p:sldId id="316" r:id="rId4"/>
    <p:sldId id="323" r:id="rId5"/>
    <p:sldId id="324" r:id="rId6"/>
    <p:sldId id="325" r:id="rId7"/>
    <p:sldId id="258" r:id="rId8"/>
    <p:sldId id="259" r:id="rId9"/>
    <p:sldId id="262" r:id="rId10"/>
    <p:sldId id="263" r:id="rId11"/>
    <p:sldId id="264" r:id="rId12"/>
    <p:sldId id="266" r:id="rId13"/>
    <p:sldId id="267" r:id="rId14"/>
    <p:sldId id="268" r:id="rId15"/>
    <p:sldId id="329" r:id="rId16"/>
    <p:sldId id="330" r:id="rId17"/>
    <p:sldId id="331" r:id="rId18"/>
    <p:sldId id="332" r:id="rId19"/>
    <p:sldId id="338" r:id="rId20"/>
    <p:sldId id="339" r:id="rId21"/>
    <p:sldId id="343" r:id="rId22"/>
    <p:sldId id="341" r:id="rId23"/>
    <p:sldId id="342" r:id="rId24"/>
    <p:sldId id="333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272" r:id="rId33"/>
    <p:sldId id="318" r:id="rId34"/>
    <p:sldId id="334" r:id="rId35"/>
    <p:sldId id="320" r:id="rId36"/>
    <p:sldId id="276" r:id="rId37"/>
    <p:sldId id="335" r:id="rId38"/>
    <p:sldId id="336" r:id="rId39"/>
    <p:sldId id="321" r:id="rId40"/>
    <p:sldId id="322" r:id="rId41"/>
    <p:sldId id="337" r:id="rId42"/>
    <p:sldId id="295" r:id="rId43"/>
    <p:sldId id="296" r:id="rId44"/>
    <p:sldId id="285" r:id="rId45"/>
    <p:sldId id="299" r:id="rId46"/>
    <p:sldId id="298" r:id="rId47"/>
    <p:sldId id="301" r:id="rId48"/>
    <p:sldId id="302" r:id="rId49"/>
    <p:sldId id="303" r:id="rId50"/>
    <p:sldId id="304" r:id="rId51"/>
    <p:sldId id="306" r:id="rId52"/>
    <p:sldId id="344" r:id="rId53"/>
    <p:sldId id="309" r:id="rId54"/>
    <p:sldId id="307" r:id="rId55"/>
    <p:sldId id="308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48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6DF791-B0C9-4543-88AE-CDA14C2426E9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670AE94-8C77-435F-BBB4-473BC54DEE69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rgbClr val="FFFF00"/>
              </a:solidFill>
              <a:latin typeface="Arno Pro Smbd Caption" pitchFamily="18" charset="0"/>
            </a:rPr>
            <a:t>Преобразовать учебный процесс в непрерывный процесс личностно-ориентированного обучения в соответствии с требованиями ФГОС</a:t>
          </a:r>
          <a:endParaRPr lang="ru-RU" sz="1800" b="1" dirty="0">
            <a:solidFill>
              <a:srgbClr val="FFFF00"/>
            </a:solidFill>
            <a:latin typeface="Arno Pro Smbd Caption" pitchFamily="18" charset="0"/>
          </a:endParaRPr>
        </a:p>
      </dgm:t>
    </dgm:pt>
    <dgm:pt modelId="{75C23BB3-C088-4E3C-A9FB-0FDF5960C1EE}" type="parTrans" cxnId="{1D871028-036C-4876-9F02-C78D75770BB6}">
      <dgm:prSet/>
      <dgm:spPr/>
      <dgm:t>
        <a:bodyPr/>
        <a:lstStyle/>
        <a:p>
          <a:endParaRPr lang="ru-RU" b="1"/>
        </a:p>
      </dgm:t>
    </dgm:pt>
    <dgm:pt modelId="{50976D28-B8E0-46C5-8BDE-8CA331510B4F}" type="sibTrans" cxnId="{1D871028-036C-4876-9F02-C78D75770BB6}">
      <dgm:prSet/>
      <dgm:spPr/>
      <dgm:t>
        <a:bodyPr/>
        <a:lstStyle/>
        <a:p>
          <a:endParaRPr lang="ru-RU" b="1"/>
        </a:p>
      </dgm:t>
    </dgm:pt>
    <dgm:pt modelId="{9CD8A294-D2A4-4DAA-AD46-4E0D9FFFD429}">
      <dgm:prSet phldrT="[Текст]" custT="1"/>
      <dgm:spPr/>
      <dgm:t>
        <a:bodyPr/>
        <a:lstStyle/>
        <a:p>
          <a:pPr algn="ctr"/>
          <a:r>
            <a:rPr lang="ru-RU" sz="1800" b="1" dirty="0" smtClean="0">
              <a:latin typeface="Arno Pro Smbd Caption" pitchFamily="18" charset="0"/>
            </a:rPr>
            <a:t>Создать модель интеграции  дошкольного и основного образования, целью которой является модель «Детский сад – школа  с филиалом и УКП»</a:t>
          </a:r>
          <a:endParaRPr lang="ru-RU" sz="1800" b="1" dirty="0">
            <a:latin typeface="Arno Pro Smbd Caption" pitchFamily="18" charset="0"/>
          </a:endParaRPr>
        </a:p>
      </dgm:t>
    </dgm:pt>
    <dgm:pt modelId="{80E00C82-DFDB-49DE-A806-BF5054AFD6DC}" type="parTrans" cxnId="{3642D29A-4F6D-43FE-A3FB-3103F6EC6287}">
      <dgm:prSet/>
      <dgm:spPr/>
      <dgm:t>
        <a:bodyPr/>
        <a:lstStyle/>
        <a:p>
          <a:endParaRPr lang="ru-RU" b="1"/>
        </a:p>
      </dgm:t>
    </dgm:pt>
    <dgm:pt modelId="{AF119447-D5D6-4EA7-8D84-B8E74B1A065C}" type="sibTrans" cxnId="{3642D29A-4F6D-43FE-A3FB-3103F6EC6287}">
      <dgm:prSet/>
      <dgm:spPr/>
      <dgm:t>
        <a:bodyPr/>
        <a:lstStyle/>
        <a:p>
          <a:endParaRPr lang="ru-RU" b="1"/>
        </a:p>
      </dgm:t>
    </dgm:pt>
    <dgm:pt modelId="{A0D828E6-479E-40A5-ADA4-BF880104BAAB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rgbClr val="002060"/>
              </a:solidFill>
              <a:latin typeface="Arno Pro Smbd Caption" pitchFamily="18" charset="0"/>
            </a:rPr>
            <a:t>Воспитывать Человека в человеке в соответствии с Программой духовно-нравственного воспитания</a:t>
          </a:r>
          <a:endParaRPr lang="ru-RU" sz="2000" b="1" dirty="0">
            <a:solidFill>
              <a:srgbClr val="002060"/>
            </a:solidFill>
            <a:latin typeface="Arno Pro Smbd Caption" pitchFamily="18" charset="0"/>
          </a:endParaRPr>
        </a:p>
      </dgm:t>
    </dgm:pt>
    <dgm:pt modelId="{F5AE6D21-7931-4E6E-ADDD-EA2F69090A1C}" type="parTrans" cxnId="{B93A4267-B9D9-432B-8A58-59736DBB0670}">
      <dgm:prSet/>
      <dgm:spPr/>
      <dgm:t>
        <a:bodyPr/>
        <a:lstStyle/>
        <a:p>
          <a:endParaRPr lang="ru-RU" b="1"/>
        </a:p>
      </dgm:t>
    </dgm:pt>
    <dgm:pt modelId="{B52DDB10-5241-49A6-8067-D3524C78F659}" type="sibTrans" cxnId="{B93A4267-B9D9-432B-8A58-59736DBB0670}">
      <dgm:prSet/>
      <dgm:spPr/>
      <dgm:t>
        <a:bodyPr/>
        <a:lstStyle/>
        <a:p>
          <a:endParaRPr lang="ru-RU" b="1"/>
        </a:p>
      </dgm:t>
    </dgm:pt>
    <dgm:pt modelId="{32AC9621-FB3B-416F-A69D-8BAEC5BF61C6}">
      <dgm:prSet custT="1"/>
      <dgm:spPr/>
      <dgm:t>
        <a:bodyPr/>
        <a:lstStyle/>
        <a:p>
          <a:pPr algn="ctr"/>
          <a:r>
            <a:rPr lang="ru-RU" sz="2000" b="1" dirty="0" smtClean="0">
              <a:latin typeface="Arno Pro Smbd Caption" pitchFamily="18" charset="0"/>
            </a:rPr>
            <a:t>Сохранять здоровье обучающихся и сотрудников образовательного учреждения</a:t>
          </a:r>
          <a:endParaRPr lang="ru-RU" sz="2000" b="1" dirty="0">
            <a:latin typeface="Arno Pro Smbd Caption" pitchFamily="18" charset="0"/>
          </a:endParaRPr>
        </a:p>
      </dgm:t>
    </dgm:pt>
    <dgm:pt modelId="{6005E31D-70D7-45D9-B893-C27BB4F14982}" type="parTrans" cxnId="{ABE21D29-121D-4282-AFD9-EB18D39E340A}">
      <dgm:prSet/>
      <dgm:spPr/>
      <dgm:t>
        <a:bodyPr/>
        <a:lstStyle/>
        <a:p>
          <a:endParaRPr lang="ru-RU" b="1"/>
        </a:p>
      </dgm:t>
    </dgm:pt>
    <dgm:pt modelId="{027A0477-746D-41B8-AF0E-D65B85B60492}" type="sibTrans" cxnId="{ABE21D29-121D-4282-AFD9-EB18D39E340A}">
      <dgm:prSet/>
      <dgm:spPr/>
      <dgm:t>
        <a:bodyPr/>
        <a:lstStyle/>
        <a:p>
          <a:endParaRPr lang="ru-RU" b="1"/>
        </a:p>
      </dgm:t>
    </dgm:pt>
    <dgm:pt modelId="{11BA89DD-1A20-443E-B835-D5112604898C}">
      <dgm:prSet custT="1"/>
      <dgm:spPr/>
      <dgm:t>
        <a:bodyPr/>
        <a:lstStyle/>
        <a:p>
          <a:pPr algn="ctr"/>
          <a:r>
            <a:rPr lang="ru-RU" sz="1800" b="1" dirty="0" smtClean="0">
              <a:solidFill>
                <a:srgbClr val="2839D8"/>
              </a:solidFill>
              <a:latin typeface="Arno Pro Smbd Caption" pitchFamily="18" charset="0"/>
            </a:rPr>
            <a:t>Сохранять и укреплять материально-техническую базу школы</a:t>
          </a:r>
          <a:endParaRPr lang="ru-RU" sz="1800" b="1" dirty="0">
            <a:solidFill>
              <a:srgbClr val="2839D8"/>
            </a:solidFill>
            <a:latin typeface="Arno Pro Smbd Caption" pitchFamily="18" charset="0"/>
          </a:endParaRPr>
        </a:p>
      </dgm:t>
    </dgm:pt>
    <dgm:pt modelId="{CF5EEB9E-9549-4E72-BD8A-E4E1700248B8}" type="parTrans" cxnId="{F6066E7C-CF4D-4BF6-97E8-7F969FC043A0}">
      <dgm:prSet/>
      <dgm:spPr/>
      <dgm:t>
        <a:bodyPr/>
        <a:lstStyle/>
        <a:p>
          <a:endParaRPr lang="ru-RU" b="1"/>
        </a:p>
      </dgm:t>
    </dgm:pt>
    <dgm:pt modelId="{BB8F2015-BC97-4126-8DB2-0C4779D12B4F}" type="sibTrans" cxnId="{F6066E7C-CF4D-4BF6-97E8-7F969FC043A0}">
      <dgm:prSet/>
      <dgm:spPr/>
      <dgm:t>
        <a:bodyPr/>
        <a:lstStyle/>
        <a:p>
          <a:endParaRPr lang="ru-RU" b="1"/>
        </a:p>
      </dgm:t>
    </dgm:pt>
    <dgm:pt modelId="{88D6F5DA-60BC-434F-9AFB-00D5868EC05C}" type="pres">
      <dgm:prSet presAssocID="{F26DF791-B0C9-4543-88AE-CDA14C2426E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074065-9B6C-41FA-831B-BFB616090414}" type="pres">
      <dgm:prSet presAssocID="{F26DF791-B0C9-4543-88AE-CDA14C2426E9}" presName="dummyMaxCanvas" presStyleCnt="0">
        <dgm:presLayoutVars/>
      </dgm:prSet>
      <dgm:spPr/>
    </dgm:pt>
    <dgm:pt modelId="{31602734-9534-4D74-A30D-063BEE6E9339}" type="pres">
      <dgm:prSet presAssocID="{F26DF791-B0C9-4543-88AE-CDA14C2426E9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E3D6B-7FAA-4B00-A623-D63AF919CCD0}" type="pres">
      <dgm:prSet presAssocID="{F26DF791-B0C9-4543-88AE-CDA14C2426E9}" presName="FiveNodes_2" presStyleLbl="node1" presStyleIdx="1" presStyleCnt="5" custScaleY="126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929A8-3682-427F-88BC-2A66CC4D03E8}" type="pres">
      <dgm:prSet presAssocID="{F26DF791-B0C9-4543-88AE-CDA14C2426E9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78712E-E9E8-4460-A6D8-FF831D89BCE8}" type="pres">
      <dgm:prSet presAssocID="{F26DF791-B0C9-4543-88AE-CDA14C2426E9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7E973-528F-4613-B9DA-DC17362FAFF1}" type="pres">
      <dgm:prSet presAssocID="{F26DF791-B0C9-4543-88AE-CDA14C2426E9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7E70E-33DB-4009-8314-3A03BBC17EC8}" type="pres">
      <dgm:prSet presAssocID="{F26DF791-B0C9-4543-88AE-CDA14C2426E9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7F3E6-A596-45C0-983F-D3FB2E005447}" type="pres">
      <dgm:prSet presAssocID="{F26DF791-B0C9-4543-88AE-CDA14C2426E9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BAB91-6230-45EE-B94A-14B4651C3F2E}" type="pres">
      <dgm:prSet presAssocID="{F26DF791-B0C9-4543-88AE-CDA14C2426E9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911515-8841-4086-96C2-80A303613EA8}" type="pres">
      <dgm:prSet presAssocID="{F26DF791-B0C9-4543-88AE-CDA14C2426E9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735EF-789A-4390-8230-970A6CDB4A98}" type="pres">
      <dgm:prSet presAssocID="{F26DF791-B0C9-4543-88AE-CDA14C2426E9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1CC9E0-9049-40CF-A988-26AD259201AE}" type="pres">
      <dgm:prSet presAssocID="{F26DF791-B0C9-4543-88AE-CDA14C2426E9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AB6354-E3DA-49D7-84BE-6EB7404E2528}" type="pres">
      <dgm:prSet presAssocID="{F26DF791-B0C9-4543-88AE-CDA14C2426E9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87E78-E4B6-4212-8714-1FCDB8E56C4B}" type="pres">
      <dgm:prSet presAssocID="{F26DF791-B0C9-4543-88AE-CDA14C2426E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63B4D-531D-4C99-9E1A-E4DA3A0F6F6F}" type="pres">
      <dgm:prSet presAssocID="{F26DF791-B0C9-4543-88AE-CDA14C2426E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7DA3AD-0CC5-460E-8793-C9E8D9F72E08}" type="presOf" srcId="{F26DF791-B0C9-4543-88AE-CDA14C2426E9}" destId="{88D6F5DA-60BC-434F-9AFB-00D5868EC05C}" srcOrd="0" destOrd="0" presId="urn:microsoft.com/office/officeart/2005/8/layout/vProcess5"/>
    <dgm:cxn modelId="{ABE21D29-121D-4282-AFD9-EB18D39E340A}" srcId="{F26DF791-B0C9-4543-88AE-CDA14C2426E9}" destId="{32AC9621-FB3B-416F-A69D-8BAEC5BF61C6}" srcOrd="3" destOrd="0" parTransId="{6005E31D-70D7-45D9-B893-C27BB4F14982}" sibTransId="{027A0477-746D-41B8-AF0E-D65B85B60492}"/>
    <dgm:cxn modelId="{3642D29A-4F6D-43FE-A3FB-3103F6EC6287}" srcId="{F26DF791-B0C9-4543-88AE-CDA14C2426E9}" destId="{9CD8A294-D2A4-4DAA-AD46-4E0D9FFFD429}" srcOrd="1" destOrd="0" parTransId="{80E00C82-DFDB-49DE-A806-BF5054AFD6DC}" sibTransId="{AF119447-D5D6-4EA7-8D84-B8E74B1A065C}"/>
    <dgm:cxn modelId="{71B9BD22-46B6-4396-B43A-A3611BAC5E19}" type="presOf" srcId="{AF119447-D5D6-4EA7-8D84-B8E74B1A065C}" destId="{DBC7F3E6-A596-45C0-983F-D3FB2E005447}" srcOrd="0" destOrd="0" presId="urn:microsoft.com/office/officeart/2005/8/layout/vProcess5"/>
    <dgm:cxn modelId="{B93A4267-B9D9-432B-8A58-59736DBB0670}" srcId="{F26DF791-B0C9-4543-88AE-CDA14C2426E9}" destId="{A0D828E6-479E-40A5-ADA4-BF880104BAAB}" srcOrd="2" destOrd="0" parTransId="{F5AE6D21-7931-4E6E-ADDD-EA2F69090A1C}" sibTransId="{B52DDB10-5241-49A6-8067-D3524C78F659}"/>
    <dgm:cxn modelId="{EEB8116C-E654-4581-AA64-631B80D85940}" type="presOf" srcId="{32AC9621-FB3B-416F-A69D-8BAEC5BF61C6}" destId="{B578712E-E9E8-4460-A6D8-FF831D89BCE8}" srcOrd="0" destOrd="0" presId="urn:microsoft.com/office/officeart/2005/8/layout/vProcess5"/>
    <dgm:cxn modelId="{793C0878-C799-4EE9-9A54-B9C79EF367E8}" type="presOf" srcId="{32AC9621-FB3B-416F-A69D-8BAEC5BF61C6}" destId="{9AB87E78-E4B6-4212-8714-1FCDB8E56C4B}" srcOrd="1" destOrd="0" presId="urn:microsoft.com/office/officeart/2005/8/layout/vProcess5"/>
    <dgm:cxn modelId="{1D871028-036C-4876-9F02-C78D75770BB6}" srcId="{F26DF791-B0C9-4543-88AE-CDA14C2426E9}" destId="{B670AE94-8C77-435F-BBB4-473BC54DEE69}" srcOrd="0" destOrd="0" parTransId="{75C23BB3-C088-4E3C-A9FB-0FDF5960C1EE}" sibTransId="{50976D28-B8E0-46C5-8BDE-8CA331510B4F}"/>
    <dgm:cxn modelId="{F6066E7C-CF4D-4BF6-97E8-7F969FC043A0}" srcId="{F26DF791-B0C9-4543-88AE-CDA14C2426E9}" destId="{11BA89DD-1A20-443E-B835-D5112604898C}" srcOrd="4" destOrd="0" parTransId="{CF5EEB9E-9549-4E72-BD8A-E4E1700248B8}" sibTransId="{BB8F2015-BC97-4126-8DB2-0C4779D12B4F}"/>
    <dgm:cxn modelId="{3147A5A3-34E5-4852-95AF-447131D18CD3}" type="presOf" srcId="{A0D828E6-479E-40A5-ADA4-BF880104BAAB}" destId="{9C8929A8-3682-427F-88BC-2A66CC4D03E8}" srcOrd="0" destOrd="0" presId="urn:microsoft.com/office/officeart/2005/8/layout/vProcess5"/>
    <dgm:cxn modelId="{4957194B-9FEE-4586-ACCE-89F4EEC0B825}" type="presOf" srcId="{50976D28-B8E0-46C5-8BDE-8CA331510B4F}" destId="{A827E70E-33DB-4009-8314-3A03BBC17EC8}" srcOrd="0" destOrd="0" presId="urn:microsoft.com/office/officeart/2005/8/layout/vProcess5"/>
    <dgm:cxn modelId="{95CA5101-B60E-43D3-9EDD-3C886C4B2AA3}" type="presOf" srcId="{B670AE94-8C77-435F-BBB4-473BC54DEE69}" destId="{31602734-9534-4D74-A30D-063BEE6E9339}" srcOrd="0" destOrd="0" presId="urn:microsoft.com/office/officeart/2005/8/layout/vProcess5"/>
    <dgm:cxn modelId="{F99F1591-CBDE-4BD9-9E6A-1435655A71B2}" type="presOf" srcId="{9CD8A294-D2A4-4DAA-AD46-4E0D9FFFD429}" destId="{3D8E3D6B-7FAA-4B00-A623-D63AF919CCD0}" srcOrd="0" destOrd="0" presId="urn:microsoft.com/office/officeart/2005/8/layout/vProcess5"/>
    <dgm:cxn modelId="{0790783B-C960-44A4-B7A5-4262C73DB4B4}" type="presOf" srcId="{B52DDB10-5241-49A6-8067-D3524C78F659}" destId="{5F8BAB91-6230-45EE-B94A-14B4651C3F2E}" srcOrd="0" destOrd="0" presId="urn:microsoft.com/office/officeart/2005/8/layout/vProcess5"/>
    <dgm:cxn modelId="{7B018A1C-DBB2-42EE-B867-03252AFDC7F8}" type="presOf" srcId="{11BA89DD-1A20-443E-B835-D5112604898C}" destId="{B847E973-528F-4613-B9DA-DC17362FAFF1}" srcOrd="0" destOrd="0" presId="urn:microsoft.com/office/officeart/2005/8/layout/vProcess5"/>
    <dgm:cxn modelId="{AD676FA6-96DE-4EFE-BCCE-3D323FCAE785}" type="presOf" srcId="{A0D828E6-479E-40A5-ADA4-BF880104BAAB}" destId="{7FAB6354-E3DA-49D7-84BE-6EB7404E2528}" srcOrd="1" destOrd="0" presId="urn:microsoft.com/office/officeart/2005/8/layout/vProcess5"/>
    <dgm:cxn modelId="{B9FFA097-CBC5-49C9-ACEA-C66734D066AA}" type="presOf" srcId="{11BA89DD-1A20-443E-B835-D5112604898C}" destId="{DB963B4D-531D-4C99-9E1A-E4DA3A0F6F6F}" srcOrd="1" destOrd="0" presId="urn:microsoft.com/office/officeart/2005/8/layout/vProcess5"/>
    <dgm:cxn modelId="{5B434AC9-327D-4DA8-8F18-19A905BDCD85}" type="presOf" srcId="{027A0477-746D-41B8-AF0E-D65B85B60492}" destId="{BE911515-8841-4086-96C2-80A303613EA8}" srcOrd="0" destOrd="0" presId="urn:microsoft.com/office/officeart/2005/8/layout/vProcess5"/>
    <dgm:cxn modelId="{88867EAF-892F-4301-BDD5-E0FDB7A41F72}" type="presOf" srcId="{B670AE94-8C77-435F-BBB4-473BC54DEE69}" destId="{723735EF-789A-4390-8230-970A6CDB4A98}" srcOrd="1" destOrd="0" presId="urn:microsoft.com/office/officeart/2005/8/layout/vProcess5"/>
    <dgm:cxn modelId="{6EEBB262-2DCE-41EB-B303-B525CFEBB69D}" type="presOf" srcId="{9CD8A294-D2A4-4DAA-AD46-4E0D9FFFD429}" destId="{201CC9E0-9049-40CF-A988-26AD259201AE}" srcOrd="1" destOrd="0" presId="urn:microsoft.com/office/officeart/2005/8/layout/vProcess5"/>
    <dgm:cxn modelId="{C83BF762-77C7-45CA-BCF0-A56932633F9B}" type="presParOf" srcId="{88D6F5DA-60BC-434F-9AFB-00D5868EC05C}" destId="{7C074065-9B6C-41FA-831B-BFB616090414}" srcOrd="0" destOrd="0" presId="urn:microsoft.com/office/officeart/2005/8/layout/vProcess5"/>
    <dgm:cxn modelId="{9C6CE38C-4854-485B-B810-188208E5602E}" type="presParOf" srcId="{88D6F5DA-60BC-434F-9AFB-00D5868EC05C}" destId="{31602734-9534-4D74-A30D-063BEE6E9339}" srcOrd="1" destOrd="0" presId="urn:microsoft.com/office/officeart/2005/8/layout/vProcess5"/>
    <dgm:cxn modelId="{465877A2-4115-4BDA-8B31-66294E584712}" type="presParOf" srcId="{88D6F5DA-60BC-434F-9AFB-00D5868EC05C}" destId="{3D8E3D6B-7FAA-4B00-A623-D63AF919CCD0}" srcOrd="2" destOrd="0" presId="urn:microsoft.com/office/officeart/2005/8/layout/vProcess5"/>
    <dgm:cxn modelId="{88ED049B-F41E-4BFA-B52E-D87DCC71B53C}" type="presParOf" srcId="{88D6F5DA-60BC-434F-9AFB-00D5868EC05C}" destId="{9C8929A8-3682-427F-88BC-2A66CC4D03E8}" srcOrd="3" destOrd="0" presId="urn:microsoft.com/office/officeart/2005/8/layout/vProcess5"/>
    <dgm:cxn modelId="{4A33D25C-F4C4-4719-8BAA-40118504CE20}" type="presParOf" srcId="{88D6F5DA-60BC-434F-9AFB-00D5868EC05C}" destId="{B578712E-E9E8-4460-A6D8-FF831D89BCE8}" srcOrd="4" destOrd="0" presId="urn:microsoft.com/office/officeart/2005/8/layout/vProcess5"/>
    <dgm:cxn modelId="{BC30C7AD-2115-4D87-B06F-170D1326C271}" type="presParOf" srcId="{88D6F5DA-60BC-434F-9AFB-00D5868EC05C}" destId="{B847E973-528F-4613-B9DA-DC17362FAFF1}" srcOrd="5" destOrd="0" presId="urn:microsoft.com/office/officeart/2005/8/layout/vProcess5"/>
    <dgm:cxn modelId="{A1572906-46E5-4219-97AF-8AF66595606E}" type="presParOf" srcId="{88D6F5DA-60BC-434F-9AFB-00D5868EC05C}" destId="{A827E70E-33DB-4009-8314-3A03BBC17EC8}" srcOrd="6" destOrd="0" presId="urn:microsoft.com/office/officeart/2005/8/layout/vProcess5"/>
    <dgm:cxn modelId="{4597FBBB-9608-402D-8916-B5392FD79032}" type="presParOf" srcId="{88D6F5DA-60BC-434F-9AFB-00D5868EC05C}" destId="{DBC7F3E6-A596-45C0-983F-D3FB2E005447}" srcOrd="7" destOrd="0" presId="urn:microsoft.com/office/officeart/2005/8/layout/vProcess5"/>
    <dgm:cxn modelId="{51F3D425-A676-4C9C-938D-895C09BA9085}" type="presParOf" srcId="{88D6F5DA-60BC-434F-9AFB-00D5868EC05C}" destId="{5F8BAB91-6230-45EE-B94A-14B4651C3F2E}" srcOrd="8" destOrd="0" presId="urn:microsoft.com/office/officeart/2005/8/layout/vProcess5"/>
    <dgm:cxn modelId="{FCF465DA-51D1-402F-96BB-6F1BBE6D6B10}" type="presParOf" srcId="{88D6F5DA-60BC-434F-9AFB-00D5868EC05C}" destId="{BE911515-8841-4086-96C2-80A303613EA8}" srcOrd="9" destOrd="0" presId="urn:microsoft.com/office/officeart/2005/8/layout/vProcess5"/>
    <dgm:cxn modelId="{50744C38-E967-472C-8B70-A54112B3B61C}" type="presParOf" srcId="{88D6F5DA-60BC-434F-9AFB-00D5868EC05C}" destId="{723735EF-789A-4390-8230-970A6CDB4A98}" srcOrd="10" destOrd="0" presId="urn:microsoft.com/office/officeart/2005/8/layout/vProcess5"/>
    <dgm:cxn modelId="{DFFB233B-AF0B-4585-80B0-F3E95DC5F01F}" type="presParOf" srcId="{88D6F5DA-60BC-434F-9AFB-00D5868EC05C}" destId="{201CC9E0-9049-40CF-A988-26AD259201AE}" srcOrd="11" destOrd="0" presId="urn:microsoft.com/office/officeart/2005/8/layout/vProcess5"/>
    <dgm:cxn modelId="{E428C0E5-A266-46F1-9446-C941FAA5BF9A}" type="presParOf" srcId="{88D6F5DA-60BC-434F-9AFB-00D5868EC05C}" destId="{7FAB6354-E3DA-49D7-84BE-6EB7404E2528}" srcOrd="12" destOrd="0" presId="urn:microsoft.com/office/officeart/2005/8/layout/vProcess5"/>
    <dgm:cxn modelId="{38B2CEF7-B939-406B-B2B6-2B8016F122D4}" type="presParOf" srcId="{88D6F5DA-60BC-434F-9AFB-00D5868EC05C}" destId="{9AB87E78-E4B6-4212-8714-1FCDB8E56C4B}" srcOrd="13" destOrd="0" presId="urn:microsoft.com/office/officeart/2005/8/layout/vProcess5"/>
    <dgm:cxn modelId="{2492C052-A12B-402C-93E9-86259044B6EC}" type="presParOf" srcId="{88D6F5DA-60BC-434F-9AFB-00D5868EC05C}" destId="{DB963B4D-531D-4C99-9E1A-E4DA3A0F6F6F}" srcOrd="14" destOrd="0" presId="urn:microsoft.com/office/officeart/2005/8/layout/vProcess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FB5A8C-57DC-4DA4-87AB-898016C5C8B6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9FB07985-DAB7-418F-ADA1-C86E3570EB3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FF00"/>
              </a:solidFill>
              <a:latin typeface="Arno Pro Smbd Caption" pitchFamily="18" charset="0"/>
            </a:rPr>
            <a:t> Непрерывное образование</a:t>
          </a:r>
        </a:p>
      </dgm:t>
    </dgm:pt>
    <dgm:pt modelId="{4435BB38-7CA3-4E73-AA9B-6DC280F653F9}" type="parTrans" cxnId="{A1C75492-732D-4960-8536-35165AFC637A}">
      <dgm:prSet/>
      <dgm:spPr/>
      <dgm:t>
        <a:bodyPr/>
        <a:lstStyle/>
        <a:p>
          <a:endParaRPr lang="ru-RU"/>
        </a:p>
      </dgm:t>
    </dgm:pt>
    <dgm:pt modelId="{4BB794D8-A7A0-4978-9C9F-9B61FCD953F4}" type="sibTrans" cxnId="{A1C75492-732D-4960-8536-35165AFC637A}">
      <dgm:prSet/>
      <dgm:spPr/>
      <dgm:t>
        <a:bodyPr/>
        <a:lstStyle/>
        <a:p>
          <a:endParaRPr lang="ru-RU"/>
        </a:p>
      </dgm:t>
    </dgm:pt>
    <dgm:pt modelId="{C3F6ACD2-AC70-44EF-B3FB-99CF93DAAFD5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118124"/>
              </a:solidFill>
              <a:latin typeface="Arno Pro Smbd Caption" pitchFamily="18" charset="0"/>
            </a:rPr>
            <a:t>Социальное здоровье школьников – основа их жизненного успеха</a:t>
          </a:r>
          <a:endParaRPr lang="ru-RU" sz="2000" dirty="0">
            <a:solidFill>
              <a:srgbClr val="118124"/>
            </a:solidFill>
            <a:latin typeface="Arno Pro Smbd Caption" pitchFamily="18" charset="0"/>
          </a:endParaRPr>
        </a:p>
      </dgm:t>
    </dgm:pt>
    <dgm:pt modelId="{C1F4E62F-ABDE-4C31-9C6B-35384301D5E6}" type="parTrans" cxnId="{0405F909-511C-47A9-ACA3-28C8ED0C94CA}">
      <dgm:prSet/>
      <dgm:spPr/>
      <dgm:t>
        <a:bodyPr/>
        <a:lstStyle/>
        <a:p>
          <a:endParaRPr lang="ru-RU"/>
        </a:p>
      </dgm:t>
    </dgm:pt>
    <dgm:pt modelId="{A224EBCA-C476-4233-B571-AB65C6063045}" type="sibTrans" cxnId="{0405F909-511C-47A9-ACA3-28C8ED0C94CA}">
      <dgm:prSet/>
      <dgm:spPr/>
      <dgm:t>
        <a:bodyPr/>
        <a:lstStyle/>
        <a:p>
          <a:endParaRPr lang="ru-RU"/>
        </a:p>
      </dgm:t>
    </dgm:pt>
    <dgm:pt modelId="{9FEA9385-CED1-460F-B253-5CCAED4F469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2839D8"/>
              </a:solidFill>
              <a:latin typeface="Arno Pro Smbd Caption" pitchFamily="18" charset="0"/>
            </a:rPr>
            <a:t>Духовно-нравственное воспитание школьников</a:t>
          </a:r>
        </a:p>
      </dgm:t>
    </dgm:pt>
    <dgm:pt modelId="{77D8E7D9-CAEA-401D-B051-8FAE0E6F2A3E}" type="parTrans" cxnId="{99744E97-DA96-4716-BB5D-5DEA1EC2EB5B}">
      <dgm:prSet/>
      <dgm:spPr/>
      <dgm:t>
        <a:bodyPr/>
        <a:lstStyle/>
        <a:p>
          <a:endParaRPr lang="ru-RU"/>
        </a:p>
      </dgm:t>
    </dgm:pt>
    <dgm:pt modelId="{36C514DF-4233-466B-8903-D38BDDF14243}" type="sibTrans" cxnId="{99744E97-DA96-4716-BB5D-5DEA1EC2EB5B}">
      <dgm:prSet/>
      <dgm:spPr/>
      <dgm:t>
        <a:bodyPr/>
        <a:lstStyle/>
        <a:p>
          <a:endParaRPr lang="ru-RU"/>
        </a:p>
      </dgm:t>
    </dgm:pt>
    <dgm:pt modelId="{70D518A2-083B-4D74-A952-4E0DD44F710B}" type="pres">
      <dgm:prSet presAssocID="{B6FB5A8C-57DC-4DA4-87AB-898016C5C8B6}" presName="compositeShape" presStyleCnt="0">
        <dgm:presLayoutVars>
          <dgm:chMax val="7"/>
          <dgm:dir/>
          <dgm:resizeHandles val="exact"/>
        </dgm:presLayoutVars>
      </dgm:prSet>
      <dgm:spPr/>
    </dgm:pt>
    <dgm:pt modelId="{89875458-404B-48FF-BAF0-C245945BDAA1}" type="pres">
      <dgm:prSet presAssocID="{9FB07985-DAB7-418F-ADA1-C86E3570EB3D}" presName="circ1" presStyleLbl="vennNode1" presStyleIdx="0" presStyleCnt="3"/>
      <dgm:spPr/>
      <dgm:t>
        <a:bodyPr/>
        <a:lstStyle/>
        <a:p>
          <a:endParaRPr lang="ru-RU"/>
        </a:p>
      </dgm:t>
    </dgm:pt>
    <dgm:pt modelId="{8561CFB9-D35B-4383-B2E8-9D2CFB58B950}" type="pres">
      <dgm:prSet presAssocID="{9FB07985-DAB7-418F-ADA1-C86E3570EB3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51F18-65B1-4C77-8675-4DE34B740D7A}" type="pres">
      <dgm:prSet presAssocID="{C3F6ACD2-AC70-44EF-B3FB-99CF93DAAFD5}" presName="circ2" presStyleLbl="vennNode1" presStyleIdx="1" presStyleCnt="3"/>
      <dgm:spPr/>
      <dgm:t>
        <a:bodyPr/>
        <a:lstStyle/>
        <a:p>
          <a:endParaRPr lang="ru-RU"/>
        </a:p>
      </dgm:t>
    </dgm:pt>
    <dgm:pt modelId="{378716DD-34E1-4B1F-BDD0-6147EE69C21D}" type="pres">
      <dgm:prSet presAssocID="{C3F6ACD2-AC70-44EF-B3FB-99CF93DAAFD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A840C6-D42A-40C7-8F8E-6946CDE363D2}" type="pres">
      <dgm:prSet presAssocID="{9FEA9385-CED1-460F-B253-5CCAED4F4692}" presName="circ3" presStyleLbl="vennNode1" presStyleIdx="2" presStyleCnt="3"/>
      <dgm:spPr/>
      <dgm:t>
        <a:bodyPr/>
        <a:lstStyle/>
        <a:p>
          <a:endParaRPr lang="ru-RU"/>
        </a:p>
      </dgm:t>
    </dgm:pt>
    <dgm:pt modelId="{6A77FECF-B2B5-4660-969E-BF2DA82F23AB}" type="pres">
      <dgm:prSet presAssocID="{9FEA9385-CED1-460F-B253-5CCAED4F469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C75492-732D-4960-8536-35165AFC637A}" srcId="{B6FB5A8C-57DC-4DA4-87AB-898016C5C8B6}" destId="{9FB07985-DAB7-418F-ADA1-C86E3570EB3D}" srcOrd="0" destOrd="0" parTransId="{4435BB38-7CA3-4E73-AA9B-6DC280F653F9}" sibTransId="{4BB794D8-A7A0-4978-9C9F-9B61FCD953F4}"/>
    <dgm:cxn modelId="{AF0F434B-8B46-4BFF-A65D-E27DD5A21FFA}" type="presOf" srcId="{B6FB5A8C-57DC-4DA4-87AB-898016C5C8B6}" destId="{70D518A2-083B-4D74-A952-4E0DD44F710B}" srcOrd="0" destOrd="0" presId="urn:microsoft.com/office/officeart/2005/8/layout/venn1"/>
    <dgm:cxn modelId="{9CC185EF-5B39-44E6-8619-17551D819319}" type="presOf" srcId="{C3F6ACD2-AC70-44EF-B3FB-99CF93DAAFD5}" destId="{83F51F18-65B1-4C77-8675-4DE34B740D7A}" srcOrd="0" destOrd="0" presId="urn:microsoft.com/office/officeart/2005/8/layout/venn1"/>
    <dgm:cxn modelId="{1010DE0B-1D2E-410F-852C-FA5649E2DA10}" type="presOf" srcId="{9FB07985-DAB7-418F-ADA1-C86E3570EB3D}" destId="{89875458-404B-48FF-BAF0-C245945BDAA1}" srcOrd="0" destOrd="0" presId="urn:microsoft.com/office/officeart/2005/8/layout/venn1"/>
    <dgm:cxn modelId="{0405F909-511C-47A9-ACA3-28C8ED0C94CA}" srcId="{B6FB5A8C-57DC-4DA4-87AB-898016C5C8B6}" destId="{C3F6ACD2-AC70-44EF-B3FB-99CF93DAAFD5}" srcOrd="1" destOrd="0" parTransId="{C1F4E62F-ABDE-4C31-9C6B-35384301D5E6}" sibTransId="{A224EBCA-C476-4233-B571-AB65C6063045}"/>
    <dgm:cxn modelId="{1D7BC14A-8566-4B83-B0F0-75DEEEAA45A5}" type="presOf" srcId="{9FB07985-DAB7-418F-ADA1-C86E3570EB3D}" destId="{8561CFB9-D35B-4383-B2E8-9D2CFB58B950}" srcOrd="1" destOrd="0" presId="urn:microsoft.com/office/officeart/2005/8/layout/venn1"/>
    <dgm:cxn modelId="{99744E97-DA96-4716-BB5D-5DEA1EC2EB5B}" srcId="{B6FB5A8C-57DC-4DA4-87AB-898016C5C8B6}" destId="{9FEA9385-CED1-460F-B253-5CCAED4F4692}" srcOrd="2" destOrd="0" parTransId="{77D8E7D9-CAEA-401D-B051-8FAE0E6F2A3E}" sibTransId="{36C514DF-4233-466B-8903-D38BDDF14243}"/>
    <dgm:cxn modelId="{86C89135-1239-4EC6-A376-9E87FB25C0F3}" type="presOf" srcId="{C3F6ACD2-AC70-44EF-B3FB-99CF93DAAFD5}" destId="{378716DD-34E1-4B1F-BDD0-6147EE69C21D}" srcOrd="1" destOrd="0" presId="urn:microsoft.com/office/officeart/2005/8/layout/venn1"/>
    <dgm:cxn modelId="{20A56C3F-83C6-4531-98E0-F33DBB1E84B1}" type="presOf" srcId="{9FEA9385-CED1-460F-B253-5CCAED4F4692}" destId="{F8A840C6-D42A-40C7-8F8E-6946CDE363D2}" srcOrd="0" destOrd="0" presId="urn:microsoft.com/office/officeart/2005/8/layout/venn1"/>
    <dgm:cxn modelId="{DECF5AAF-7410-4662-BE40-07C679943AA8}" type="presOf" srcId="{9FEA9385-CED1-460F-B253-5CCAED4F4692}" destId="{6A77FECF-B2B5-4660-969E-BF2DA82F23AB}" srcOrd="1" destOrd="0" presId="urn:microsoft.com/office/officeart/2005/8/layout/venn1"/>
    <dgm:cxn modelId="{3259C30E-0DC0-431A-9899-CE58EB63F0FB}" type="presParOf" srcId="{70D518A2-083B-4D74-A952-4E0DD44F710B}" destId="{89875458-404B-48FF-BAF0-C245945BDAA1}" srcOrd="0" destOrd="0" presId="urn:microsoft.com/office/officeart/2005/8/layout/venn1"/>
    <dgm:cxn modelId="{01FECC25-9557-48FB-94C1-EC2291001BA1}" type="presParOf" srcId="{70D518A2-083B-4D74-A952-4E0DD44F710B}" destId="{8561CFB9-D35B-4383-B2E8-9D2CFB58B950}" srcOrd="1" destOrd="0" presId="urn:microsoft.com/office/officeart/2005/8/layout/venn1"/>
    <dgm:cxn modelId="{D3141C35-31EF-4535-BF6C-178055EE1A44}" type="presParOf" srcId="{70D518A2-083B-4D74-A952-4E0DD44F710B}" destId="{83F51F18-65B1-4C77-8675-4DE34B740D7A}" srcOrd="2" destOrd="0" presId="urn:microsoft.com/office/officeart/2005/8/layout/venn1"/>
    <dgm:cxn modelId="{A76AFF8A-349B-4F23-976B-07E34C3F6136}" type="presParOf" srcId="{70D518A2-083B-4D74-A952-4E0DD44F710B}" destId="{378716DD-34E1-4B1F-BDD0-6147EE69C21D}" srcOrd="3" destOrd="0" presId="urn:microsoft.com/office/officeart/2005/8/layout/venn1"/>
    <dgm:cxn modelId="{1763C220-4689-468F-867E-94846DC99A70}" type="presParOf" srcId="{70D518A2-083B-4D74-A952-4E0DD44F710B}" destId="{F8A840C6-D42A-40C7-8F8E-6946CDE363D2}" srcOrd="4" destOrd="0" presId="urn:microsoft.com/office/officeart/2005/8/layout/venn1"/>
    <dgm:cxn modelId="{A4FF1122-1A05-4CAE-9A6D-1FAE6848717D}" type="presParOf" srcId="{70D518A2-083B-4D74-A952-4E0DD44F710B}" destId="{6A77FECF-B2B5-4660-969E-BF2DA82F23AB}" srcOrd="5" destOrd="0" presId="urn:microsoft.com/office/officeart/2005/8/layout/venn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395E5D-23BA-4835-B3C4-8E00D51C1B0E}" type="doc">
      <dgm:prSet loTypeId="urn:microsoft.com/office/officeart/2005/8/layout/bProcess3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79EC3D2-F797-42D0-8B40-681DEF98D779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УЧЕБНАЯ ДЕЯТЕЛЬНОСТЬ</a:t>
          </a:r>
          <a:endParaRPr lang="ru-RU" b="1" dirty="0">
            <a:solidFill>
              <a:srgbClr val="7030A0"/>
            </a:solidFill>
          </a:endParaRPr>
        </a:p>
      </dgm:t>
    </dgm:pt>
    <dgm:pt modelId="{4630354C-AAAA-497A-A519-FFBD0A1DA54C}" type="parTrans" cxnId="{D3B20326-FDB4-4718-AF04-F2741EAA8ECD}">
      <dgm:prSet/>
      <dgm:spPr/>
      <dgm:t>
        <a:bodyPr/>
        <a:lstStyle/>
        <a:p>
          <a:endParaRPr lang="ru-RU"/>
        </a:p>
      </dgm:t>
    </dgm:pt>
    <dgm:pt modelId="{7DCA48D7-B422-4FFD-8890-A568B4C98303}" type="sibTrans" cxnId="{D3B20326-FDB4-4718-AF04-F2741EAA8ECD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 b="1"/>
        </a:p>
      </dgm:t>
    </dgm:pt>
    <dgm:pt modelId="{67DB3181-4B6E-4A59-B7A1-6DD1326D2024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ДОПОЛНИТЕЛЬНОЕ ОБРАЗОВАНИЕ</a:t>
          </a:r>
          <a:endParaRPr lang="ru-RU" b="1" dirty="0">
            <a:solidFill>
              <a:srgbClr val="7030A0"/>
            </a:solidFill>
          </a:endParaRPr>
        </a:p>
      </dgm:t>
    </dgm:pt>
    <dgm:pt modelId="{46EAFFFA-2FF2-4D84-ACC3-F0DC547DEECA}" type="parTrans" cxnId="{21443570-E8F2-4D78-AB0F-1B7C136B091D}">
      <dgm:prSet/>
      <dgm:spPr/>
      <dgm:t>
        <a:bodyPr/>
        <a:lstStyle/>
        <a:p>
          <a:endParaRPr lang="ru-RU"/>
        </a:p>
      </dgm:t>
    </dgm:pt>
    <dgm:pt modelId="{FBF40AB2-031D-49E1-826D-7189C0F39A9A}" type="sibTrans" cxnId="{21443570-E8F2-4D78-AB0F-1B7C136B091D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8B40AB3A-E188-40E8-B6D5-525488C789E2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КОЛЛЕКТИВНЫЕ  ТВОРЧЕСКИЕ ДЕЛА</a:t>
          </a:r>
          <a:endParaRPr lang="ru-RU" b="1" dirty="0">
            <a:solidFill>
              <a:srgbClr val="7030A0"/>
            </a:solidFill>
          </a:endParaRPr>
        </a:p>
      </dgm:t>
    </dgm:pt>
    <dgm:pt modelId="{CA462474-3445-44F2-9CF6-4AF0491F6166}" type="parTrans" cxnId="{4E4E355C-C808-4571-B224-EAB17DFFDA25}">
      <dgm:prSet/>
      <dgm:spPr/>
      <dgm:t>
        <a:bodyPr/>
        <a:lstStyle/>
        <a:p>
          <a:endParaRPr lang="ru-RU"/>
        </a:p>
      </dgm:t>
    </dgm:pt>
    <dgm:pt modelId="{9E3CA13C-DE29-4259-9EEE-B5B722855532}" type="sibTrans" cxnId="{4E4E355C-C808-4571-B224-EAB17DFFDA25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C56271F6-9129-4FB3-8C90-5AE59ED946F7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МУЗЕЙНАЯ РАБОТА</a:t>
          </a:r>
          <a:endParaRPr lang="ru-RU" b="1" dirty="0">
            <a:solidFill>
              <a:srgbClr val="7030A0"/>
            </a:solidFill>
          </a:endParaRPr>
        </a:p>
      </dgm:t>
    </dgm:pt>
    <dgm:pt modelId="{6C69697F-C94D-487D-9215-3720E7A594DC}" type="parTrans" cxnId="{85318FCA-699D-4CC3-AAEE-C186BD982864}">
      <dgm:prSet/>
      <dgm:spPr/>
      <dgm:t>
        <a:bodyPr/>
        <a:lstStyle/>
        <a:p>
          <a:endParaRPr lang="ru-RU"/>
        </a:p>
      </dgm:t>
    </dgm:pt>
    <dgm:pt modelId="{8D4B924D-91E9-48F7-AA76-FA53C2185354}" type="sibTrans" cxnId="{85318FCA-699D-4CC3-AAEE-C186BD982864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A18E900A-C577-4FBD-88D9-76C81A56E9AD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ВЗАИМОДЕЙСТВИЕ С КУЛЬТУРНОЙ СРЕДОЙ ГОРОДА</a:t>
          </a:r>
          <a:endParaRPr lang="ru-RU" b="1" dirty="0">
            <a:solidFill>
              <a:srgbClr val="7030A0"/>
            </a:solidFill>
          </a:endParaRPr>
        </a:p>
      </dgm:t>
    </dgm:pt>
    <dgm:pt modelId="{E1C82D01-4458-4262-9756-62128298B291}" type="parTrans" cxnId="{15A5EE7E-1239-47E9-A8FB-C7A82BD611AB}">
      <dgm:prSet/>
      <dgm:spPr/>
      <dgm:t>
        <a:bodyPr/>
        <a:lstStyle/>
        <a:p>
          <a:endParaRPr lang="ru-RU"/>
        </a:p>
      </dgm:t>
    </dgm:pt>
    <dgm:pt modelId="{625F7622-05D1-4E5D-BDA4-6EC6EE3529D1}" type="sibTrans" cxnId="{15A5EE7E-1239-47E9-A8FB-C7A82BD611AB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2FADCD93-8BD9-4297-9F1D-7BAFE7CC53E8}">
      <dgm:prSet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ВЗАИМОДЕЙСТВИЕ С ПРЕДСТАВИТЕЛЯМИ ПРАВОСЛАВНОЙ ЦЕРКВИ</a:t>
          </a:r>
          <a:endParaRPr lang="ru-RU" b="1" dirty="0">
            <a:solidFill>
              <a:srgbClr val="7030A0"/>
            </a:solidFill>
          </a:endParaRPr>
        </a:p>
      </dgm:t>
    </dgm:pt>
    <dgm:pt modelId="{F5FE9906-85ED-4F68-B3F2-D9DC2160F2DB}" type="parTrans" cxnId="{BA99326E-85B9-4787-9F32-2AC7E3D8FACE}">
      <dgm:prSet/>
      <dgm:spPr/>
      <dgm:t>
        <a:bodyPr/>
        <a:lstStyle/>
        <a:p>
          <a:endParaRPr lang="ru-RU"/>
        </a:p>
      </dgm:t>
    </dgm:pt>
    <dgm:pt modelId="{8D4FFF08-87FA-45FA-A438-A9A599315E82}" type="sibTrans" cxnId="{BA99326E-85B9-4787-9F32-2AC7E3D8FACE}">
      <dgm:prSet/>
      <dgm:spPr/>
      <dgm:t>
        <a:bodyPr/>
        <a:lstStyle/>
        <a:p>
          <a:endParaRPr lang="ru-RU"/>
        </a:p>
      </dgm:t>
    </dgm:pt>
    <dgm:pt modelId="{2E7C3C8C-AFAD-488F-819C-CFCCD2202BBE}" type="pres">
      <dgm:prSet presAssocID="{E8395E5D-23BA-4835-B3C4-8E00D51C1B0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F246C1-9DB8-4CC2-B80D-3CFF0C650CBF}" type="pres">
      <dgm:prSet presAssocID="{F79EC3D2-F797-42D0-8B40-681DEF98D77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606D1-8712-4C49-9B21-5DD85A100D66}" type="pres">
      <dgm:prSet presAssocID="{7DCA48D7-B422-4FFD-8890-A568B4C98303}" presName="sibTrans" presStyleLbl="sibTrans1D1" presStyleIdx="0" presStyleCnt="5"/>
      <dgm:spPr/>
      <dgm:t>
        <a:bodyPr/>
        <a:lstStyle/>
        <a:p>
          <a:endParaRPr lang="ru-RU"/>
        </a:p>
      </dgm:t>
    </dgm:pt>
    <dgm:pt modelId="{15A8C227-6255-46DB-A8A5-D2CB430793F3}" type="pres">
      <dgm:prSet presAssocID="{7DCA48D7-B422-4FFD-8890-A568B4C98303}" presName="connectorText" presStyleLbl="sibTrans1D1" presStyleIdx="0" presStyleCnt="5"/>
      <dgm:spPr/>
      <dgm:t>
        <a:bodyPr/>
        <a:lstStyle/>
        <a:p>
          <a:endParaRPr lang="ru-RU"/>
        </a:p>
      </dgm:t>
    </dgm:pt>
    <dgm:pt modelId="{093CF763-937E-44FA-B538-CFFD85573D51}" type="pres">
      <dgm:prSet presAssocID="{67DB3181-4B6E-4A59-B7A1-6DD1326D202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74241-3AFE-4CD2-8E04-0A95CD137422}" type="pres">
      <dgm:prSet presAssocID="{FBF40AB2-031D-49E1-826D-7189C0F39A9A}" presName="sibTrans" presStyleLbl="sibTrans1D1" presStyleIdx="1" presStyleCnt="5"/>
      <dgm:spPr/>
      <dgm:t>
        <a:bodyPr/>
        <a:lstStyle/>
        <a:p>
          <a:endParaRPr lang="ru-RU"/>
        </a:p>
      </dgm:t>
    </dgm:pt>
    <dgm:pt modelId="{6A3F4277-C54C-4B63-8AE5-12B108FDFA15}" type="pres">
      <dgm:prSet presAssocID="{FBF40AB2-031D-49E1-826D-7189C0F39A9A}" presName="connectorText" presStyleLbl="sibTrans1D1" presStyleIdx="1" presStyleCnt="5"/>
      <dgm:spPr/>
      <dgm:t>
        <a:bodyPr/>
        <a:lstStyle/>
        <a:p>
          <a:endParaRPr lang="ru-RU"/>
        </a:p>
      </dgm:t>
    </dgm:pt>
    <dgm:pt modelId="{751DC448-45D1-48A9-80D8-8F990444BC74}" type="pres">
      <dgm:prSet presAssocID="{8B40AB3A-E188-40E8-B6D5-525488C789E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02D3D-5760-4031-B905-ED59F4C5726C}" type="pres">
      <dgm:prSet presAssocID="{9E3CA13C-DE29-4259-9EEE-B5B722855532}" presName="sibTrans" presStyleLbl="sibTrans1D1" presStyleIdx="2" presStyleCnt="5"/>
      <dgm:spPr/>
      <dgm:t>
        <a:bodyPr/>
        <a:lstStyle/>
        <a:p>
          <a:endParaRPr lang="ru-RU"/>
        </a:p>
      </dgm:t>
    </dgm:pt>
    <dgm:pt modelId="{F8BA82FC-E589-4431-86A3-CD1842672112}" type="pres">
      <dgm:prSet presAssocID="{9E3CA13C-DE29-4259-9EEE-B5B722855532}" presName="connectorText" presStyleLbl="sibTrans1D1" presStyleIdx="2" presStyleCnt="5"/>
      <dgm:spPr/>
      <dgm:t>
        <a:bodyPr/>
        <a:lstStyle/>
        <a:p>
          <a:endParaRPr lang="ru-RU"/>
        </a:p>
      </dgm:t>
    </dgm:pt>
    <dgm:pt modelId="{7099F4C3-2668-4CC7-8E62-6875A64E0212}" type="pres">
      <dgm:prSet presAssocID="{C56271F6-9129-4FB3-8C90-5AE59ED946F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1F4C3-F914-48B3-9C91-56D13789BABF}" type="pres">
      <dgm:prSet presAssocID="{8D4B924D-91E9-48F7-AA76-FA53C2185354}" presName="sibTrans" presStyleLbl="sibTrans1D1" presStyleIdx="3" presStyleCnt="5"/>
      <dgm:spPr/>
      <dgm:t>
        <a:bodyPr/>
        <a:lstStyle/>
        <a:p>
          <a:endParaRPr lang="ru-RU"/>
        </a:p>
      </dgm:t>
    </dgm:pt>
    <dgm:pt modelId="{7A01D992-9147-4C96-A3FC-9E42AAADA133}" type="pres">
      <dgm:prSet presAssocID="{8D4B924D-91E9-48F7-AA76-FA53C2185354}" presName="connectorText" presStyleLbl="sibTrans1D1" presStyleIdx="3" presStyleCnt="5"/>
      <dgm:spPr/>
      <dgm:t>
        <a:bodyPr/>
        <a:lstStyle/>
        <a:p>
          <a:endParaRPr lang="ru-RU"/>
        </a:p>
      </dgm:t>
    </dgm:pt>
    <dgm:pt modelId="{008C2C83-E362-47DE-BFB2-F0492CD0F8C1}" type="pres">
      <dgm:prSet presAssocID="{A18E900A-C577-4FBD-88D9-76C81A56E9A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8869BA-49E9-4418-8A9B-5778B7C873CD}" type="pres">
      <dgm:prSet presAssocID="{625F7622-05D1-4E5D-BDA4-6EC6EE3529D1}" presName="sibTrans" presStyleLbl="sibTrans1D1" presStyleIdx="4" presStyleCnt="5"/>
      <dgm:spPr/>
      <dgm:t>
        <a:bodyPr/>
        <a:lstStyle/>
        <a:p>
          <a:endParaRPr lang="ru-RU"/>
        </a:p>
      </dgm:t>
    </dgm:pt>
    <dgm:pt modelId="{0CBB26D3-E9CC-4D08-BD05-D00F3867D9BB}" type="pres">
      <dgm:prSet presAssocID="{625F7622-05D1-4E5D-BDA4-6EC6EE3529D1}" presName="connectorText" presStyleLbl="sibTrans1D1" presStyleIdx="4" presStyleCnt="5"/>
      <dgm:spPr/>
      <dgm:t>
        <a:bodyPr/>
        <a:lstStyle/>
        <a:p>
          <a:endParaRPr lang="ru-RU"/>
        </a:p>
      </dgm:t>
    </dgm:pt>
    <dgm:pt modelId="{3862B81C-CD37-4835-956C-C00DC6C100D0}" type="pres">
      <dgm:prSet presAssocID="{2FADCD93-8BD9-4297-9F1D-7BAFE7CC53E8}" presName="node" presStyleLbl="node1" presStyleIdx="5" presStyleCnt="6" custLinFactNeighborX="1486" custLinFactNeighborY="-4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47D268-698B-4C66-A596-A59A26E21941}" type="presOf" srcId="{7DCA48D7-B422-4FFD-8890-A568B4C98303}" destId="{15A8C227-6255-46DB-A8A5-D2CB430793F3}" srcOrd="1" destOrd="0" presId="urn:microsoft.com/office/officeart/2005/8/layout/bProcess3"/>
    <dgm:cxn modelId="{75F284A3-E384-45CC-AC23-9804DA088B53}" type="presOf" srcId="{9E3CA13C-DE29-4259-9EEE-B5B722855532}" destId="{F8BA82FC-E589-4431-86A3-CD1842672112}" srcOrd="1" destOrd="0" presId="urn:microsoft.com/office/officeart/2005/8/layout/bProcess3"/>
    <dgm:cxn modelId="{646600B2-2B7B-4691-96A0-5769702A70B1}" type="presOf" srcId="{7DCA48D7-B422-4FFD-8890-A568B4C98303}" destId="{F4C606D1-8712-4C49-9B21-5DD85A100D66}" srcOrd="0" destOrd="0" presId="urn:microsoft.com/office/officeart/2005/8/layout/bProcess3"/>
    <dgm:cxn modelId="{D3B20326-FDB4-4718-AF04-F2741EAA8ECD}" srcId="{E8395E5D-23BA-4835-B3C4-8E00D51C1B0E}" destId="{F79EC3D2-F797-42D0-8B40-681DEF98D779}" srcOrd="0" destOrd="0" parTransId="{4630354C-AAAA-497A-A519-FFBD0A1DA54C}" sibTransId="{7DCA48D7-B422-4FFD-8890-A568B4C98303}"/>
    <dgm:cxn modelId="{B11BC507-90FF-4E7B-9944-5752B394E04F}" type="presOf" srcId="{8B40AB3A-E188-40E8-B6D5-525488C789E2}" destId="{751DC448-45D1-48A9-80D8-8F990444BC74}" srcOrd="0" destOrd="0" presId="urn:microsoft.com/office/officeart/2005/8/layout/bProcess3"/>
    <dgm:cxn modelId="{32A355B2-115D-4294-8F91-2757EF880B8E}" type="presOf" srcId="{8D4B924D-91E9-48F7-AA76-FA53C2185354}" destId="{1471F4C3-F914-48B3-9C91-56D13789BABF}" srcOrd="0" destOrd="0" presId="urn:microsoft.com/office/officeart/2005/8/layout/bProcess3"/>
    <dgm:cxn modelId="{07B0295B-24A2-4067-B175-3C6CE08E6804}" type="presOf" srcId="{E8395E5D-23BA-4835-B3C4-8E00D51C1B0E}" destId="{2E7C3C8C-AFAD-488F-819C-CFCCD2202BBE}" srcOrd="0" destOrd="0" presId="urn:microsoft.com/office/officeart/2005/8/layout/bProcess3"/>
    <dgm:cxn modelId="{85318FCA-699D-4CC3-AAEE-C186BD982864}" srcId="{E8395E5D-23BA-4835-B3C4-8E00D51C1B0E}" destId="{C56271F6-9129-4FB3-8C90-5AE59ED946F7}" srcOrd="3" destOrd="0" parTransId="{6C69697F-C94D-487D-9215-3720E7A594DC}" sibTransId="{8D4B924D-91E9-48F7-AA76-FA53C2185354}"/>
    <dgm:cxn modelId="{0B1C31C1-CA25-4E7A-A186-052673B6E8A6}" type="presOf" srcId="{625F7622-05D1-4E5D-BDA4-6EC6EE3529D1}" destId="{0CBB26D3-E9CC-4D08-BD05-D00F3867D9BB}" srcOrd="1" destOrd="0" presId="urn:microsoft.com/office/officeart/2005/8/layout/bProcess3"/>
    <dgm:cxn modelId="{B602FC79-77C4-4EA8-B965-BC43A149D8EE}" type="presOf" srcId="{A18E900A-C577-4FBD-88D9-76C81A56E9AD}" destId="{008C2C83-E362-47DE-BFB2-F0492CD0F8C1}" srcOrd="0" destOrd="0" presId="urn:microsoft.com/office/officeart/2005/8/layout/bProcess3"/>
    <dgm:cxn modelId="{8FF09A42-30E4-486A-927D-8F960237451D}" type="presOf" srcId="{9E3CA13C-DE29-4259-9EEE-B5B722855532}" destId="{2BB02D3D-5760-4031-B905-ED59F4C5726C}" srcOrd="0" destOrd="0" presId="urn:microsoft.com/office/officeart/2005/8/layout/bProcess3"/>
    <dgm:cxn modelId="{21443570-E8F2-4D78-AB0F-1B7C136B091D}" srcId="{E8395E5D-23BA-4835-B3C4-8E00D51C1B0E}" destId="{67DB3181-4B6E-4A59-B7A1-6DD1326D2024}" srcOrd="1" destOrd="0" parTransId="{46EAFFFA-2FF2-4D84-ACC3-F0DC547DEECA}" sibTransId="{FBF40AB2-031D-49E1-826D-7189C0F39A9A}"/>
    <dgm:cxn modelId="{9A613D9F-520F-40DB-8E7D-ECE929746F79}" type="presOf" srcId="{67DB3181-4B6E-4A59-B7A1-6DD1326D2024}" destId="{093CF763-937E-44FA-B538-CFFD85573D51}" srcOrd="0" destOrd="0" presId="urn:microsoft.com/office/officeart/2005/8/layout/bProcess3"/>
    <dgm:cxn modelId="{CF6CA8B0-93F9-48DC-874D-D4DAF15816AF}" type="presOf" srcId="{625F7622-05D1-4E5D-BDA4-6EC6EE3529D1}" destId="{778869BA-49E9-4418-8A9B-5778B7C873CD}" srcOrd="0" destOrd="0" presId="urn:microsoft.com/office/officeart/2005/8/layout/bProcess3"/>
    <dgm:cxn modelId="{D1954197-7782-433E-AF98-AE2DA398605F}" type="presOf" srcId="{FBF40AB2-031D-49E1-826D-7189C0F39A9A}" destId="{6A3F4277-C54C-4B63-8AE5-12B108FDFA15}" srcOrd="1" destOrd="0" presId="urn:microsoft.com/office/officeart/2005/8/layout/bProcess3"/>
    <dgm:cxn modelId="{49E54612-698C-45BB-888E-0378C5FB2BCD}" type="presOf" srcId="{C56271F6-9129-4FB3-8C90-5AE59ED946F7}" destId="{7099F4C3-2668-4CC7-8E62-6875A64E0212}" srcOrd="0" destOrd="0" presId="urn:microsoft.com/office/officeart/2005/8/layout/bProcess3"/>
    <dgm:cxn modelId="{BA99326E-85B9-4787-9F32-2AC7E3D8FACE}" srcId="{E8395E5D-23BA-4835-B3C4-8E00D51C1B0E}" destId="{2FADCD93-8BD9-4297-9F1D-7BAFE7CC53E8}" srcOrd="5" destOrd="0" parTransId="{F5FE9906-85ED-4F68-B3F2-D9DC2160F2DB}" sibTransId="{8D4FFF08-87FA-45FA-A438-A9A599315E82}"/>
    <dgm:cxn modelId="{52880EE4-B62B-4550-AE5D-4640C4CD5F29}" type="presOf" srcId="{8D4B924D-91E9-48F7-AA76-FA53C2185354}" destId="{7A01D992-9147-4C96-A3FC-9E42AAADA133}" srcOrd="1" destOrd="0" presId="urn:microsoft.com/office/officeart/2005/8/layout/bProcess3"/>
    <dgm:cxn modelId="{15A5EE7E-1239-47E9-A8FB-C7A82BD611AB}" srcId="{E8395E5D-23BA-4835-B3C4-8E00D51C1B0E}" destId="{A18E900A-C577-4FBD-88D9-76C81A56E9AD}" srcOrd="4" destOrd="0" parTransId="{E1C82D01-4458-4262-9756-62128298B291}" sibTransId="{625F7622-05D1-4E5D-BDA4-6EC6EE3529D1}"/>
    <dgm:cxn modelId="{CC618011-79DE-485F-A948-9B0D31EFB7DC}" type="presOf" srcId="{2FADCD93-8BD9-4297-9F1D-7BAFE7CC53E8}" destId="{3862B81C-CD37-4835-956C-C00DC6C100D0}" srcOrd="0" destOrd="0" presId="urn:microsoft.com/office/officeart/2005/8/layout/bProcess3"/>
    <dgm:cxn modelId="{4E4E355C-C808-4571-B224-EAB17DFFDA25}" srcId="{E8395E5D-23BA-4835-B3C4-8E00D51C1B0E}" destId="{8B40AB3A-E188-40E8-B6D5-525488C789E2}" srcOrd="2" destOrd="0" parTransId="{CA462474-3445-44F2-9CF6-4AF0491F6166}" sibTransId="{9E3CA13C-DE29-4259-9EEE-B5B722855532}"/>
    <dgm:cxn modelId="{63854EEE-A601-42A9-A588-1FD629DF6CED}" type="presOf" srcId="{FBF40AB2-031D-49E1-826D-7189C0F39A9A}" destId="{AA374241-3AFE-4CD2-8E04-0A95CD137422}" srcOrd="0" destOrd="0" presId="urn:microsoft.com/office/officeart/2005/8/layout/bProcess3"/>
    <dgm:cxn modelId="{2104F848-1FE8-421A-A617-2F30278F0311}" type="presOf" srcId="{F79EC3D2-F797-42D0-8B40-681DEF98D779}" destId="{7BF246C1-9DB8-4CC2-B80D-3CFF0C650CBF}" srcOrd="0" destOrd="0" presId="urn:microsoft.com/office/officeart/2005/8/layout/bProcess3"/>
    <dgm:cxn modelId="{400FE91F-139F-4F6A-B571-D48F23C820A1}" type="presParOf" srcId="{2E7C3C8C-AFAD-488F-819C-CFCCD2202BBE}" destId="{7BF246C1-9DB8-4CC2-B80D-3CFF0C650CBF}" srcOrd="0" destOrd="0" presId="urn:microsoft.com/office/officeart/2005/8/layout/bProcess3"/>
    <dgm:cxn modelId="{0657B65C-E671-4A95-92A4-440A320CFE30}" type="presParOf" srcId="{2E7C3C8C-AFAD-488F-819C-CFCCD2202BBE}" destId="{F4C606D1-8712-4C49-9B21-5DD85A100D66}" srcOrd="1" destOrd="0" presId="urn:microsoft.com/office/officeart/2005/8/layout/bProcess3"/>
    <dgm:cxn modelId="{D473E232-2FF1-4283-8A59-9C09B847E29C}" type="presParOf" srcId="{F4C606D1-8712-4C49-9B21-5DD85A100D66}" destId="{15A8C227-6255-46DB-A8A5-D2CB430793F3}" srcOrd="0" destOrd="0" presId="urn:microsoft.com/office/officeart/2005/8/layout/bProcess3"/>
    <dgm:cxn modelId="{2D2D67F0-D775-4896-BF79-7CF6BD50C048}" type="presParOf" srcId="{2E7C3C8C-AFAD-488F-819C-CFCCD2202BBE}" destId="{093CF763-937E-44FA-B538-CFFD85573D51}" srcOrd="2" destOrd="0" presId="urn:microsoft.com/office/officeart/2005/8/layout/bProcess3"/>
    <dgm:cxn modelId="{869A095D-277E-4D42-80EC-435BC071040A}" type="presParOf" srcId="{2E7C3C8C-AFAD-488F-819C-CFCCD2202BBE}" destId="{AA374241-3AFE-4CD2-8E04-0A95CD137422}" srcOrd="3" destOrd="0" presId="urn:microsoft.com/office/officeart/2005/8/layout/bProcess3"/>
    <dgm:cxn modelId="{7E6B6B8A-3AB7-41E6-80B4-71C97A24E4A6}" type="presParOf" srcId="{AA374241-3AFE-4CD2-8E04-0A95CD137422}" destId="{6A3F4277-C54C-4B63-8AE5-12B108FDFA15}" srcOrd="0" destOrd="0" presId="urn:microsoft.com/office/officeart/2005/8/layout/bProcess3"/>
    <dgm:cxn modelId="{17D218C6-0BC5-4DB6-BD34-6F649E9F3CE1}" type="presParOf" srcId="{2E7C3C8C-AFAD-488F-819C-CFCCD2202BBE}" destId="{751DC448-45D1-48A9-80D8-8F990444BC74}" srcOrd="4" destOrd="0" presId="urn:microsoft.com/office/officeart/2005/8/layout/bProcess3"/>
    <dgm:cxn modelId="{72540DDC-2D45-46C4-8F7C-93A162D083E6}" type="presParOf" srcId="{2E7C3C8C-AFAD-488F-819C-CFCCD2202BBE}" destId="{2BB02D3D-5760-4031-B905-ED59F4C5726C}" srcOrd="5" destOrd="0" presId="urn:microsoft.com/office/officeart/2005/8/layout/bProcess3"/>
    <dgm:cxn modelId="{D0515886-D0DB-4903-9839-991C628ECE22}" type="presParOf" srcId="{2BB02D3D-5760-4031-B905-ED59F4C5726C}" destId="{F8BA82FC-E589-4431-86A3-CD1842672112}" srcOrd="0" destOrd="0" presId="urn:microsoft.com/office/officeart/2005/8/layout/bProcess3"/>
    <dgm:cxn modelId="{CF1B0FC5-ADD5-419C-BBE8-F441CDFB5C51}" type="presParOf" srcId="{2E7C3C8C-AFAD-488F-819C-CFCCD2202BBE}" destId="{7099F4C3-2668-4CC7-8E62-6875A64E0212}" srcOrd="6" destOrd="0" presId="urn:microsoft.com/office/officeart/2005/8/layout/bProcess3"/>
    <dgm:cxn modelId="{3F0A566B-D884-4F67-AA9B-4BD2D53B5F8C}" type="presParOf" srcId="{2E7C3C8C-AFAD-488F-819C-CFCCD2202BBE}" destId="{1471F4C3-F914-48B3-9C91-56D13789BABF}" srcOrd="7" destOrd="0" presId="urn:microsoft.com/office/officeart/2005/8/layout/bProcess3"/>
    <dgm:cxn modelId="{437346F1-58CB-4813-A48C-DB182FACD1B2}" type="presParOf" srcId="{1471F4C3-F914-48B3-9C91-56D13789BABF}" destId="{7A01D992-9147-4C96-A3FC-9E42AAADA133}" srcOrd="0" destOrd="0" presId="urn:microsoft.com/office/officeart/2005/8/layout/bProcess3"/>
    <dgm:cxn modelId="{B459EFC1-4926-4DE1-A648-A96C478B2877}" type="presParOf" srcId="{2E7C3C8C-AFAD-488F-819C-CFCCD2202BBE}" destId="{008C2C83-E362-47DE-BFB2-F0492CD0F8C1}" srcOrd="8" destOrd="0" presId="urn:microsoft.com/office/officeart/2005/8/layout/bProcess3"/>
    <dgm:cxn modelId="{CA661A8B-7F9C-4FC4-8121-7BCCCA07A92A}" type="presParOf" srcId="{2E7C3C8C-AFAD-488F-819C-CFCCD2202BBE}" destId="{778869BA-49E9-4418-8A9B-5778B7C873CD}" srcOrd="9" destOrd="0" presId="urn:microsoft.com/office/officeart/2005/8/layout/bProcess3"/>
    <dgm:cxn modelId="{437F0A1F-8B8F-45B7-8206-869A18C169A1}" type="presParOf" srcId="{778869BA-49E9-4418-8A9B-5778B7C873CD}" destId="{0CBB26D3-E9CC-4D08-BD05-D00F3867D9BB}" srcOrd="0" destOrd="0" presId="urn:microsoft.com/office/officeart/2005/8/layout/bProcess3"/>
    <dgm:cxn modelId="{BCDA7319-F75D-4E06-91FF-A1DBF5D7052D}" type="presParOf" srcId="{2E7C3C8C-AFAD-488F-819C-CFCCD2202BBE}" destId="{3862B81C-CD37-4835-956C-C00DC6C100D0}" srcOrd="10" destOrd="0" presId="urn:microsoft.com/office/officeart/2005/8/layout/bProcess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EE5DE6-9128-42CC-9321-3F81D2CB0C14}" type="doc">
      <dgm:prSet loTypeId="urn:microsoft.com/office/officeart/2005/8/layout/bList2#2" loCatId="list" qsTypeId="urn:microsoft.com/office/officeart/2005/8/quickstyle/simple1" qsCatId="simple" csTypeId="urn:microsoft.com/office/officeart/2005/8/colors/accent1_2" csCatId="accent1" phldr="1"/>
      <dgm:spPr/>
    </dgm:pt>
    <dgm:pt modelId="{8487503F-EE66-431A-93F9-A11CCA859663}">
      <dgm:prSet phldrT="[Текст]" custT="1"/>
      <dgm:spPr/>
      <dgm:t>
        <a:bodyPr/>
        <a:lstStyle/>
        <a:p>
          <a:pPr algn="ctr" defTabSz="638175">
            <a:tabLst/>
          </a:pPr>
          <a:r>
            <a:rPr lang="ru-RU" sz="2800" dirty="0" smtClean="0"/>
            <a:t>Музей 22-ой Гвардейской Сибирской Добровольческой Рижской дивизии</a:t>
          </a:r>
          <a:endParaRPr lang="ru-RU" sz="2800" dirty="0"/>
        </a:p>
      </dgm:t>
    </dgm:pt>
    <dgm:pt modelId="{B231FEF5-E29E-4050-96F3-993FD483190C}" type="parTrans" cxnId="{DA3285C9-F4BB-459A-AB75-735718402BE5}">
      <dgm:prSet/>
      <dgm:spPr/>
      <dgm:t>
        <a:bodyPr/>
        <a:lstStyle/>
        <a:p>
          <a:endParaRPr lang="ru-RU"/>
        </a:p>
      </dgm:t>
    </dgm:pt>
    <dgm:pt modelId="{3B06646D-2DFE-4739-9FBC-987178C2B8C2}" type="sibTrans" cxnId="{DA3285C9-F4BB-459A-AB75-735718402BE5}">
      <dgm:prSet/>
      <dgm:spPr/>
      <dgm:t>
        <a:bodyPr/>
        <a:lstStyle/>
        <a:p>
          <a:endParaRPr lang="ru-RU"/>
        </a:p>
      </dgm:t>
    </dgm:pt>
    <dgm:pt modelId="{908BA123-78F5-493A-8695-49F233EBBB55}">
      <dgm:prSet phldrT="[Текст]" custT="1"/>
      <dgm:spPr/>
      <dgm:t>
        <a:bodyPr/>
        <a:lstStyle/>
        <a:p>
          <a:pPr algn="ctr"/>
          <a:r>
            <a:rPr lang="ru-RU" sz="3200" dirty="0" smtClean="0"/>
            <a:t>Музей истории школы</a:t>
          </a:r>
          <a:endParaRPr lang="ru-RU" sz="3200" dirty="0"/>
        </a:p>
      </dgm:t>
    </dgm:pt>
    <dgm:pt modelId="{BDE3D333-5666-46DA-8E58-E7C8CAEAD5EB}" type="parTrans" cxnId="{48EB6278-0440-46A7-B3CD-CB893F99F779}">
      <dgm:prSet/>
      <dgm:spPr/>
      <dgm:t>
        <a:bodyPr/>
        <a:lstStyle/>
        <a:p>
          <a:endParaRPr lang="ru-RU"/>
        </a:p>
      </dgm:t>
    </dgm:pt>
    <dgm:pt modelId="{335BADA5-9E41-42C2-A239-2E1A6A30EADC}" type="sibTrans" cxnId="{48EB6278-0440-46A7-B3CD-CB893F99F779}">
      <dgm:prSet/>
      <dgm:spPr/>
      <dgm:t>
        <a:bodyPr/>
        <a:lstStyle/>
        <a:p>
          <a:endParaRPr lang="ru-RU"/>
        </a:p>
      </dgm:t>
    </dgm:pt>
    <dgm:pt modelId="{896BDFAE-11F9-4303-A9BD-285E65D5793A}" type="pres">
      <dgm:prSet presAssocID="{59EE5DE6-9128-42CC-9321-3F81D2CB0C14}" presName="diagram" presStyleCnt="0">
        <dgm:presLayoutVars>
          <dgm:dir/>
          <dgm:animLvl val="lvl"/>
          <dgm:resizeHandles val="exact"/>
        </dgm:presLayoutVars>
      </dgm:prSet>
      <dgm:spPr/>
    </dgm:pt>
    <dgm:pt modelId="{553B87ED-9159-44ED-BB71-B59B85588745}" type="pres">
      <dgm:prSet presAssocID="{8487503F-EE66-431A-93F9-A11CCA859663}" presName="compNode" presStyleCnt="0"/>
      <dgm:spPr/>
    </dgm:pt>
    <dgm:pt modelId="{00D4C9FB-D529-445E-9C27-CA2AEB290672}" type="pres">
      <dgm:prSet presAssocID="{8487503F-EE66-431A-93F9-A11CCA859663}" presName="childRect" presStyleLbl="bgAcc1" presStyleIdx="0" presStyleCnt="2" custScaleX="144760" custScaleY="238982">
        <dgm:presLayoutVars>
          <dgm:bulletEnabled val="1"/>
        </dgm:presLayoutVars>
      </dgm:prSet>
      <dgm:spPr/>
    </dgm:pt>
    <dgm:pt modelId="{77B7B726-ACB9-49EC-827B-B3D19B07D961}" type="pres">
      <dgm:prSet presAssocID="{8487503F-EE66-431A-93F9-A11CCA85966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DADB1-AE87-41C0-AD6C-9AE22B05DB22}" type="pres">
      <dgm:prSet presAssocID="{8487503F-EE66-431A-93F9-A11CCA859663}" presName="parentRect" presStyleLbl="alignNode1" presStyleIdx="0" presStyleCnt="2" custScaleX="176084" custScaleY="266294" custLinFactNeighborX="11397" custLinFactNeighborY="50099"/>
      <dgm:spPr/>
      <dgm:t>
        <a:bodyPr/>
        <a:lstStyle/>
        <a:p>
          <a:endParaRPr lang="ru-RU"/>
        </a:p>
      </dgm:t>
    </dgm:pt>
    <dgm:pt modelId="{489177ED-6D75-461C-AC55-CDB6609BF6DC}" type="pres">
      <dgm:prSet presAssocID="{8487503F-EE66-431A-93F9-A11CCA859663}" presName="adorn" presStyleLbl="fgAccFollowNode1" presStyleIdx="0" presStyleCnt="2" custLinFactX="-24141" custLinFactY="-100000" custLinFactNeighborX="-100000" custLinFactNeighborY="-108291"/>
      <dgm:spPr/>
    </dgm:pt>
    <dgm:pt modelId="{F5BFF69F-9816-48BD-985B-40F86492CC5D}" type="pres">
      <dgm:prSet presAssocID="{3B06646D-2DFE-4739-9FBC-987178C2B8C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846BE26-035C-4C69-BC0E-30FE277AD946}" type="pres">
      <dgm:prSet presAssocID="{908BA123-78F5-493A-8695-49F233EBBB55}" presName="compNode" presStyleCnt="0"/>
      <dgm:spPr/>
    </dgm:pt>
    <dgm:pt modelId="{28EDACE5-16EA-436D-BD12-2F8ADF01045F}" type="pres">
      <dgm:prSet presAssocID="{908BA123-78F5-493A-8695-49F233EBBB55}" presName="childRect" presStyleLbl="bgAcc1" presStyleIdx="1" presStyleCnt="2" custScaleX="140609" custScaleY="238982">
        <dgm:presLayoutVars>
          <dgm:bulletEnabled val="1"/>
        </dgm:presLayoutVars>
      </dgm:prSet>
      <dgm:spPr/>
    </dgm:pt>
    <dgm:pt modelId="{DD85BF7C-E85E-4166-8EB1-92F191EDF763}" type="pres">
      <dgm:prSet presAssocID="{908BA123-78F5-493A-8695-49F233EBBB5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D0D8A-7698-4A8D-955A-572477A19CF3}" type="pres">
      <dgm:prSet presAssocID="{908BA123-78F5-493A-8695-49F233EBBB55}" presName="parentRect" presStyleLbl="alignNode1" presStyleIdx="1" presStyleCnt="2" custScaleX="159851" custScaleY="273552" custLinFactNeighborX="-1334" custLinFactNeighborY="53517"/>
      <dgm:spPr/>
      <dgm:t>
        <a:bodyPr/>
        <a:lstStyle/>
        <a:p>
          <a:endParaRPr lang="ru-RU"/>
        </a:p>
      </dgm:t>
    </dgm:pt>
    <dgm:pt modelId="{7094EA17-4FE2-4FA4-BF80-5D0C83468CBB}" type="pres">
      <dgm:prSet presAssocID="{908BA123-78F5-493A-8695-49F233EBBB55}" presName="adorn" presStyleLbl="fgAccFollowNode1" presStyleIdx="1" presStyleCnt="2" custScaleX="568499" custScaleY="451936" custLinFactY="-100000" custLinFactNeighborX="-37958" custLinFactNeighborY="-13683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9C15041B-A602-42A6-8EC3-D80DCE6D69A2}" type="presOf" srcId="{908BA123-78F5-493A-8695-49F233EBBB55}" destId="{DD85BF7C-E85E-4166-8EB1-92F191EDF763}" srcOrd="0" destOrd="0" presId="urn:microsoft.com/office/officeart/2005/8/layout/bList2#2"/>
    <dgm:cxn modelId="{1E52560E-33BC-4301-A585-F38097030688}" type="presOf" srcId="{59EE5DE6-9128-42CC-9321-3F81D2CB0C14}" destId="{896BDFAE-11F9-4303-A9BD-285E65D5793A}" srcOrd="0" destOrd="0" presId="urn:microsoft.com/office/officeart/2005/8/layout/bList2#2"/>
    <dgm:cxn modelId="{614E4392-39A1-4E72-95CF-F78C6E058696}" type="presOf" srcId="{8487503F-EE66-431A-93F9-A11CCA859663}" destId="{77B7B726-ACB9-49EC-827B-B3D19B07D961}" srcOrd="0" destOrd="0" presId="urn:microsoft.com/office/officeart/2005/8/layout/bList2#2"/>
    <dgm:cxn modelId="{48EB6278-0440-46A7-B3CD-CB893F99F779}" srcId="{59EE5DE6-9128-42CC-9321-3F81D2CB0C14}" destId="{908BA123-78F5-493A-8695-49F233EBBB55}" srcOrd="1" destOrd="0" parTransId="{BDE3D333-5666-46DA-8E58-E7C8CAEAD5EB}" sibTransId="{335BADA5-9E41-42C2-A239-2E1A6A30EADC}"/>
    <dgm:cxn modelId="{DA3285C9-F4BB-459A-AB75-735718402BE5}" srcId="{59EE5DE6-9128-42CC-9321-3F81D2CB0C14}" destId="{8487503F-EE66-431A-93F9-A11CCA859663}" srcOrd="0" destOrd="0" parTransId="{B231FEF5-E29E-4050-96F3-993FD483190C}" sibTransId="{3B06646D-2DFE-4739-9FBC-987178C2B8C2}"/>
    <dgm:cxn modelId="{B6D0865D-D404-40F4-9145-A76A8873574B}" type="presOf" srcId="{8487503F-EE66-431A-93F9-A11CCA859663}" destId="{7BADADB1-AE87-41C0-AD6C-9AE22B05DB22}" srcOrd="1" destOrd="0" presId="urn:microsoft.com/office/officeart/2005/8/layout/bList2#2"/>
    <dgm:cxn modelId="{6B242A0B-0F98-4891-9A10-304EC06C45F5}" type="presOf" srcId="{908BA123-78F5-493A-8695-49F233EBBB55}" destId="{FA1D0D8A-7698-4A8D-955A-572477A19CF3}" srcOrd="1" destOrd="0" presId="urn:microsoft.com/office/officeart/2005/8/layout/bList2#2"/>
    <dgm:cxn modelId="{6D693767-96C5-4548-88DF-315D9D0066AF}" type="presOf" srcId="{3B06646D-2DFE-4739-9FBC-987178C2B8C2}" destId="{F5BFF69F-9816-48BD-985B-40F86492CC5D}" srcOrd="0" destOrd="0" presId="urn:microsoft.com/office/officeart/2005/8/layout/bList2#2"/>
    <dgm:cxn modelId="{70ACA7A4-064E-472B-B26B-560D946E3650}" type="presParOf" srcId="{896BDFAE-11F9-4303-A9BD-285E65D5793A}" destId="{553B87ED-9159-44ED-BB71-B59B85588745}" srcOrd="0" destOrd="0" presId="urn:microsoft.com/office/officeart/2005/8/layout/bList2#2"/>
    <dgm:cxn modelId="{949C1018-DCC2-498B-9B5D-D9D9A2835613}" type="presParOf" srcId="{553B87ED-9159-44ED-BB71-B59B85588745}" destId="{00D4C9FB-D529-445E-9C27-CA2AEB290672}" srcOrd="0" destOrd="0" presId="urn:microsoft.com/office/officeart/2005/8/layout/bList2#2"/>
    <dgm:cxn modelId="{58EBD1DB-72D2-48CD-95DA-EE0420F3441B}" type="presParOf" srcId="{553B87ED-9159-44ED-BB71-B59B85588745}" destId="{77B7B726-ACB9-49EC-827B-B3D19B07D961}" srcOrd="1" destOrd="0" presId="urn:microsoft.com/office/officeart/2005/8/layout/bList2#2"/>
    <dgm:cxn modelId="{D9B23BA2-305C-480B-9D45-A8F16371AA13}" type="presParOf" srcId="{553B87ED-9159-44ED-BB71-B59B85588745}" destId="{7BADADB1-AE87-41C0-AD6C-9AE22B05DB22}" srcOrd="2" destOrd="0" presId="urn:microsoft.com/office/officeart/2005/8/layout/bList2#2"/>
    <dgm:cxn modelId="{6D2AB824-FB14-41CB-96E8-E93A5A2F244F}" type="presParOf" srcId="{553B87ED-9159-44ED-BB71-B59B85588745}" destId="{489177ED-6D75-461C-AC55-CDB6609BF6DC}" srcOrd="3" destOrd="0" presId="urn:microsoft.com/office/officeart/2005/8/layout/bList2#2"/>
    <dgm:cxn modelId="{7EE072CB-9B10-4428-8F58-805A053A19C6}" type="presParOf" srcId="{896BDFAE-11F9-4303-A9BD-285E65D5793A}" destId="{F5BFF69F-9816-48BD-985B-40F86492CC5D}" srcOrd="1" destOrd="0" presId="urn:microsoft.com/office/officeart/2005/8/layout/bList2#2"/>
    <dgm:cxn modelId="{004E08F7-3B8A-44A2-B366-61D409F6F338}" type="presParOf" srcId="{896BDFAE-11F9-4303-A9BD-285E65D5793A}" destId="{D846BE26-035C-4C69-BC0E-30FE277AD946}" srcOrd="2" destOrd="0" presId="urn:microsoft.com/office/officeart/2005/8/layout/bList2#2"/>
    <dgm:cxn modelId="{BA3758F9-093B-4319-AB06-90FAB84FA8D5}" type="presParOf" srcId="{D846BE26-035C-4C69-BC0E-30FE277AD946}" destId="{28EDACE5-16EA-436D-BD12-2F8ADF01045F}" srcOrd="0" destOrd="0" presId="urn:microsoft.com/office/officeart/2005/8/layout/bList2#2"/>
    <dgm:cxn modelId="{F259522A-B47C-4A44-8614-B3BB897B22AF}" type="presParOf" srcId="{D846BE26-035C-4C69-BC0E-30FE277AD946}" destId="{DD85BF7C-E85E-4166-8EB1-92F191EDF763}" srcOrd="1" destOrd="0" presId="urn:microsoft.com/office/officeart/2005/8/layout/bList2#2"/>
    <dgm:cxn modelId="{F3C143F1-FA58-452A-9A16-B366ED014C3B}" type="presParOf" srcId="{D846BE26-035C-4C69-BC0E-30FE277AD946}" destId="{FA1D0D8A-7698-4A8D-955A-572477A19CF3}" srcOrd="2" destOrd="0" presId="urn:microsoft.com/office/officeart/2005/8/layout/bList2#2"/>
    <dgm:cxn modelId="{9FA5614B-46F7-4BD7-A38D-E9FC80E30103}" type="presParOf" srcId="{D846BE26-035C-4C69-BC0E-30FE277AD946}" destId="{7094EA17-4FE2-4FA4-BF80-5D0C83468CBB}" srcOrd="3" destOrd="0" presId="urn:microsoft.com/office/officeart/2005/8/layout/bList2#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EE5DE6-9128-42CC-9321-3F81D2CB0C14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8487503F-EE66-431A-93F9-A11CCA859663}">
      <dgm:prSet phldrT="[Текст]"/>
      <dgm:spPr/>
      <dgm:t>
        <a:bodyPr/>
        <a:lstStyle/>
        <a:p>
          <a:pPr>
            <a:tabLst/>
          </a:pPr>
          <a:r>
            <a:rPr lang="ru-RU" dirty="0" smtClean="0"/>
            <a:t>Музей 22-ой Гвардейской Сибирской Добровольческой Рижской дивизии</a:t>
          </a:r>
          <a:endParaRPr lang="ru-RU" dirty="0"/>
        </a:p>
      </dgm:t>
    </dgm:pt>
    <dgm:pt modelId="{B231FEF5-E29E-4050-96F3-993FD483190C}" type="parTrans" cxnId="{DA3285C9-F4BB-459A-AB75-735718402BE5}">
      <dgm:prSet/>
      <dgm:spPr/>
      <dgm:t>
        <a:bodyPr/>
        <a:lstStyle/>
        <a:p>
          <a:endParaRPr lang="ru-RU"/>
        </a:p>
      </dgm:t>
    </dgm:pt>
    <dgm:pt modelId="{3B06646D-2DFE-4739-9FBC-987178C2B8C2}" type="sibTrans" cxnId="{DA3285C9-F4BB-459A-AB75-735718402BE5}">
      <dgm:prSet/>
      <dgm:spPr/>
      <dgm:t>
        <a:bodyPr/>
        <a:lstStyle/>
        <a:p>
          <a:endParaRPr lang="ru-RU"/>
        </a:p>
      </dgm:t>
    </dgm:pt>
    <dgm:pt modelId="{908BA123-78F5-493A-8695-49F233EBBB55}">
      <dgm:prSet phldrT="[Текст]"/>
      <dgm:spPr/>
      <dgm:t>
        <a:bodyPr/>
        <a:lstStyle/>
        <a:p>
          <a:r>
            <a:rPr lang="ru-RU" dirty="0" smtClean="0"/>
            <a:t>Музей истории школы</a:t>
          </a:r>
          <a:endParaRPr lang="ru-RU" dirty="0"/>
        </a:p>
      </dgm:t>
    </dgm:pt>
    <dgm:pt modelId="{BDE3D333-5666-46DA-8E58-E7C8CAEAD5EB}" type="parTrans" cxnId="{48EB6278-0440-46A7-B3CD-CB893F99F779}">
      <dgm:prSet/>
      <dgm:spPr/>
      <dgm:t>
        <a:bodyPr/>
        <a:lstStyle/>
        <a:p>
          <a:endParaRPr lang="ru-RU"/>
        </a:p>
      </dgm:t>
    </dgm:pt>
    <dgm:pt modelId="{335BADA5-9E41-42C2-A239-2E1A6A30EADC}" type="sibTrans" cxnId="{48EB6278-0440-46A7-B3CD-CB893F99F779}">
      <dgm:prSet/>
      <dgm:spPr/>
      <dgm:t>
        <a:bodyPr/>
        <a:lstStyle/>
        <a:p>
          <a:endParaRPr lang="ru-RU"/>
        </a:p>
      </dgm:t>
    </dgm:pt>
    <dgm:pt modelId="{896BDFAE-11F9-4303-A9BD-285E65D5793A}" type="pres">
      <dgm:prSet presAssocID="{59EE5DE6-9128-42CC-9321-3F81D2CB0C14}" presName="diagram" presStyleCnt="0">
        <dgm:presLayoutVars>
          <dgm:dir/>
          <dgm:animLvl val="lvl"/>
          <dgm:resizeHandles val="exact"/>
        </dgm:presLayoutVars>
      </dgm:prSet>
      <dgm:spPr/>
    </dgm:pt>
    <dgm:pt modelId="{553B87ED-9159-44ED-BB71-B59B85588745}" type="pres">
      <dgm:prSet presAssocID="{8487503F-EE66-431A-93F9-A11CCA859663}" presName="compNode" presStyleCnt="0"/>
      <dgm:spPr/>
    </dgm:pt>
    <dgm:pt modelId="{00D4C9FB-D529-445E-9C27-CA2AEB290672}" type="pres">
      <dgm:prSet presAssocID="{8487503F-EE66-431A-93F9-A11CCA859663}" presName="childRect" presStyleLbl="bgAcc1" presStyleIdx="0" presStyleCnt="2" custScaleX="144760" custScaleY="238982">
        <dgm:presLayoutVars>
          <dgm:bulletEnabled val="1"/>
        </dgm:presLayoutVars>
      </dgm:prSet>
      <dgm:spPr/>
    </dgm:pt>
    <dgm:pt modelId="{77B7B726-ACB9-49EC-827B-B3D19B07D961}" type="pres">
      <dgm:prSet presAssocID="{8487503F-EE66-431A-93F9-A11CCA85966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DADB1-AE87-41C0-AD6C-9AE22B05DB22}" type="pres">
      <dgm:prSet presAssocID="{8487503F-EE66-431A-93F9-A11CCA859663}" presName="parentRect" presStyleLbl="alignNode1" presStyleIdx="0" presStyleCnt="2" custScaleX="100296" custScaleY="79800" custLinFactNeighborX="-2704" custLinFactNeighborY="96045"/>
      <dgm:spPr/>
      <dgm:t>
        <a:bodyPr/>
        <a:lstStyle/>
        <a:p>
          <a:endParaRPr lang="ru-RU"/>
        </a:p>
      </dgm:t>
    </dgm:pt>
    <dgm:pt modelId="{489177ED-6D75-461C-AC55-CDB6609BF6DC}" type="pres">
      <dgm:prSet presAssocID="{8487503F-EE66-431A-93F9-A11CCA859663}" presName="adorn" presStyleLbl="fgAccFollowNode1" presStyleIdx="0" presStyleCnt="2" custLinFactX="-24141" custLinFactY="-100000" custLinFactNeighborX="-100000" custLinFactNeighborY="-108291"/>
      <dgm:spPr/>
    </dgm:pt>
    <dgm:pt modelId="{F5BFF69F-9816-48BD-985B-40F86492CC5D}" type="pres">
      <dgm:prSet presAssocID="{3B06646D-2DFE-4739-9FBC-987178C2B8C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846BE26-035C-4C69-BC0E-30FE277AD946}" type="pres">
      <dgm:prSet presAssocID="{908BA123-78F5-493A-8695-49F233EBBB55}" presName="compNode" presStyleCnt="0"/>
      <dgm:spPr/>
    </dgm:pt>
    <dgm:pt modelId="{28EDACE5-16EA-436D-BD12-2F8ADF01045F}" type="pres">
      <dgm:prSet presAssocID="{908BA123-78F5-493A-8695-49F233EBBB55}" presName="childRect" presStyleLbl="bgAcc1" presStyleIdx="1" presStyleCnt="2" custScaleX="140609" custScaleY="238982">
        <dgm:presLayoutVars>
          <dgm:bulletEnabled val="1"/>
        </dgm:presLayoutVars>
      </dgm:prSet>
      <dgm:spPr/>
    </dgm:pt>
    <dgm:pt modelId="{DD85BF7C-E85E-4166-8EB1-92F191EDF763}" type="pres">
      <dgm:prSet presAssocID="{908BA123-78F5-493A-8695-49F233EBBB5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D0D8A-7698-4A8D-955A-572477A19CF3}" type="pres">
      <dgm:prSet presAssocID="{908BA123-78F5-493A-8695-49F233EBBB55}" presName="parentRect" presStyleLbl="alignNode1" presStyleIdx="1" presStyleCnt="2" custScaleX="89022" custScaleY="121315" custLinFactNeighborX="9786" custLinFactNeighborY="90471"/>
      <dgm:spPr/>
      <dgm:t>
        <a:bodyPr/>
        <a:lstStyle/>
        <a:p>
          <a:endParaRPr lang="ru-RU"/>
        </a:p>
      </dgm:t>
    </dgm:pt>
    <dgm:pt modelId="{7094EA17-4FE2-4FA4-BF80-5D0C83468CBB}" type="pres">
      <dgm:prSet presAssocID="{908BA123-78F5-493A-8695-49F233EBBB55}" presName="adorn" presStyleLbl="fgAccFollowNode1" presStyleIdx="1" presStyleCnt="2" custLinFactX="-16553" custLinFactY="-100000" custLinFactNeighborX="-100000" custLinFactNeighborY="-115644"/>
      <dgm:spPr/>
    </dgm:pt>
  </dgm:ptLst>
  <dgm:cxnLst>
    <dgm:cxn modelId="{A44D2D3B-24A1-40A3-930E-272F9F7A7B87}" type="presOf" srcId="{908BA123-78F5-493A-8695-49F233EBBB55}" destId="{FA1D0D8A-7698-4A8D-955A-572477A19CF3}" srcOrd="1" destOrd="0" presId="urn:microsoft.com/office/officeart/2005/8/layout/bList2"/>
    <dgm:cxn modelId="{C51B78CB-F9CF-4D5D-B3AF-725B08736433}" type="presOf" srcId="{908BA123-78F5-493A-8695-49F233EBBB55}" destId="{DD85BF7C-E85E-4166-8EB1-92F191EDF763}" srcOrd="0" destOrd="0" presId="urn:microsoft.com/office/officeart/2005/8/layout/bList2"/>
    <dgm:cxn modelId="{F0797CE9-C473-417C-95A0-9A85A0755265}" type="presOf" srcId="{3B06646D-2DFE-4739-9FBC-987178C2B8C2}" destId="{F5BFF69F-9816-48BD-985B-40F86492CC5D}" srcOrd="0" destOrd="0" presId="urn:microsoft.com/office/officeart/2005/8/layout/bList2"/>
    <dgm:cxn modelId="{48EB6278-0440-46A7-B3CD-CB893F99F779}" srcId="{59EE5DE6-9128-42CC-9321-3F81D2CB0C14}" destId="{908BA123-78F5-493A-8695-49F233EBBB55}" srcOrd="1" destOrd="0" parTransId="{BDE3D333-5666-46DA-8E58-E7C8CAEAD5EB}" sibTransId="{335BADA5-9E41-42C2-A239-2E1A6A30EADC}"/>
    <dgm:cxn modelId="{E22F106D-F0C9-42EA-9554-C09F7216F0AE}" type="presOf" srcId="{8487503F-EE66-431A-93F9-A11CCA859663}" destId="{7BADADB1-AE87-41C0-AD6C-9AE22B05DB22}" srcOrd="1" destOrd="0" presId="urn:microsoft.com/office/officeart/2005/8/layout/bList2"/>
    <dgm:cxn modelId="{6C53396F-1D12-47B1-B8EE-72948AEB71A1}" type="presOf" srcId="{59EE5DE6-9128-42CC-9321-3F81D2CB0C14}" destId="{896BDFAE-11F9-4303-A9BD-285E65D5793A}" srcOrd="0" destOrd="0" presId="urn:microsoft.com/office/officeart/2005/8/layout/bList2"/>
    <dgm:cxn modelId="{DA3285C9-F4BB-459A-AB75-735718402BE5}" srcId="{59EE5DE6-9128-42CC-9321-3F81D2CB0C14}" destId="{8487503F-EE66-431A-93F9-A11CCA859663}" srcOrd="0" destOrd="0" parTransId="{B231FEF5-E29E-4050-96F3-993FD483190C}" sibTransId="{3B06646D-2DFE-4739-9FBC-987178C2B8C2}"/>
    <dgm:cxn modelId="{6CB1E361-583C-44FB-89E0-F26C31946A87}" type="presOf" srcId="{8487503F-EE66-431A-93F9-A11CCA859663}" destId="{77B7B726-ACB9-49EC-827B-B3D19B07D961}" srcOrd="0" destOrd="0" presId="urn:microsoft.com/office/officeart/2005/8/layout/bList2"/>
    <dgm:cxn modelId="{72247153-7269-44FF-9752-C53074454568}" type="presParOf" srcId="{896BDFAE-11F9-4303-A9BD-285E65D5793A}" destId="{553B87ED-9159-44ED-BB71-B59B85588745}" srcOrd="0" destOrd="0" presId="urn:microsoft.com/office/officeart/2005/8/layout/bList2"/>
    <dgm:cxn modelId="{A4B021B2-B503-46C9-A1F5-EB5DC59ED762}" type="presParOf" srcId="{553B87ED-9159-44ED-BB71-B59B85588745}" destId="{00D4C9FB-D529-445E-9C27-CA2AEB290672}" srcOrd="0" destOrd="0" presId="urn:microsoft.com/office/officeart/2005/8/layout/bList2"/>
    <dgm:cxn modelId="{06941310-771B-4CE2-AD26-E82E4659432C}" type="presParOf" srcId="{553B87ED-9159-44ED-BB71-B59B85588745}" destId="{77B7B726-ACB9-49EC-827B-B3D19B07D961}" srcOrd="1" destOrd="0" presId="urn:microsoft.com/office/officeart/2005/8/layout/bList2"/>
    <dgm:cxn modelId="{01AF318E-F6B7-4E56-AD2A-5599576E9912}" type="presParOf" srcId="{553B87ED-9159-44ED-BB71-B59B85588745}" destId="{7BADADB1-AE87-41C0-AD6C-9AE22B05DB22}" srcOrd="2" destOrd="0" presId="urn:microsoft.com/office/officeart/2005/8/layout/bList2"/>
    <dgm:cxn modelId="{A45DBF8C-975F-4DFB-8497-8D8CEF1AEF5F}" type="presParOf" srcId="{553B87ED-9159-44ED-BB71-B59B85588745}" destId="{489177ED-6D75-461C-AC55-CDB6609BF6DC}" srcOrd="3" destOrd="0" presId="urn:microsoft.com/office/officeart/2005/8/layout/bList2"/>
    <dgm:cxn modelId="{2BC2838C-F2C8-4555-B5A1-1D2658077ECB}" type="presParOf" srcId="{896BDFAE-11F9-4303-A9BD-285E65D5793A}" destId="{F5BFF69F-9816-48BD-985B-40F86492CC5D}" srcOrd="1" destOrd="0" presId="urn:microsoft.com/office/officeart/2005/8/layout/bList2"/>
    <dgm:cxn modelId="{42EEB25F-B1AC-42D9-AA3F-767E734B35FC}" type="presParOf" srcId="{896BDFAE-11F9-4303-A9BD-285E65D5793A}" destId="{D846BE26-035C-4C69-BC0E-30FE277AD946}" srcOrd="2" destOrd="0" presId="urn:microsoft.com/office/officeart/2005/8/layout/bList2"/>
    <dgm:cxn modelId="{FF0E2824-06C6-4C16-8B17-1C0AE924580B}" type="presParOf" srcId="{D846BE26-035C-4C69-BC0E-30FE277AD946}" destId="{28EDACE5-16EA-436D-BD12-2F8ADF01045F}" srcOrd="0" destOrd="0" presId="urn:microsoft.com/office/officeart/2005/8/layout/bList2"/>
    <dgm:cxn modelId="{CDC67D1E-6132-497A-91D5-1FDD3A82239A}" type="presParOf" srcId="{D846BE26-035C-4C69-BC0E-30FE277AD946}" destId="{DD85BF7C-E85E-4166-8EB1-92F191EDF763}" srcOrd="1" destOrd="0" presId="urn:microsoft.com/office/officeart/2005/8/layout/bList2"/>
    <dgm:cxn modelId="{A0444B9D-1F55-4E03-BBC7-00BAD681486B}" type="presParOf" srcId="{D846BE26-035C-4C69-BC0E-30FE277AD946}" destId="{FA1D0D8A-7698-4A8D-955A-572477A19CF3}" srcOrd="2" destOrd="0" presId="urn:microsoft.com/office/officeart/2005/8/layout/bList2"/>
    <dgm:cxn modelId="{3C301033-4E43-48F5-8C55-04E7E7FE847E}" type="presParOf" srcId="{D846BE26-035C-4C69-BC0E-30FE277AD946}" destId="{7094EA17-4FE2-4FA4-BF80-5D0C83468CBB}" srcOrd="3" destOrd="0" presId="urn:microsoft.com/office/officeart/2005/8/layout/b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6DF791-B0C9-4543-88AE-CDA14C2426E9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670AE94-8C77-435F-BBB4-473BC54DEE69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rgbClr val="FFFF00"/>
              </a:solidFill>
              <a:latin typeface="Arno Pro Smbd Caption" pitchFamily="18" charset="0"/>
            </a:rPr>
            <a:t>Преобразовать учебный процесс в непрерывный процесс личностно-ориентированного обучения в соответствии с требованиями ФГОС</a:t>
          </a:r>
          <a:endParaRPr lang="ru-RU" sz="1800" b="1" dirty="0">
            <a:solidFill>
              <a:srgbClr val="FFFF00"/>
            </a:solidFill>
            <a:latin typeface="Arno Pro Smbd Caption" pitchFamily="18" charset="0"/>
          </a:endParaRPr>
        </a:p>
      </dgm:t>
    </dgm:pt>
    <dgm:pt modelId="{75C23BB3-C088-4E3C-A9FB-0FDF5960C1EE}" type="parTrans" cxnId="{1D871028-036C-4876-9F02-C78D75770BB6}">
      <dgm:prSet/>
      <dgm:spPr/>
      <dgm:t>
        <a:bodyPr/>
        <a:lstStyle/>
        <a:p>
          <a:endParaRPr lang="ru-RU" b="1"/>
        </a:p>
      </dgm:t>
    </dgm:pt>
    <dgm:pt modelId="{50976D28-B8E0-46C5-8BDE-8CA331510B4F}" type="sibTrans" cxnId="{1D871028-036C-4876-9F02-C78D75770BB6}">
      <dgm:prSet/>
      <dgm:spPr/>
      <dgm:t>
        <a:bodyPr/>
        <a:lstStyle/>
        <a:p>
          <a:endParaRPr lang="ru-RU" b="1"/>
        </a:p>
      </dgm:t>
    </dgm:pt>
    <dgm:pt modelId="{9CD8A294-D2A4-4DAA-AD46-4E0D9FFFD429}">
      <dgm:prSet phldrT="[Текст]" custT="1"/>
      <dgm:spPr/>
      <dgm:t>
        <a:bodyPr/>
        <a:lstStyle/>
        <a:p>
          <a:pPr algn="ctr"/>
          <a:r>
            <a:rPr lang="ru-RU" sz="1800" b="1" dirty="0" smtClean="0">
              <a:latin typeface="Arno Pro Smbd Caption" pitchFamily="18" charset="0"/>
            </a:rPr>
            <a:t>Создать модель интеграции  дошкольного и основного образования, целью которой является модель «Детский сад – школа  с филиалом и УКП»</a:t>
          </a:r>
          <a:endParaRPr lang="ru-RU" sz="1800" b="1" dirty="0">
            <a:latin typeface="Arno Pro Smbd Caption" pitchFamily="18" charset="0"/>
          </a:endParaRPr>
        </a:p>
      </dgm:t>
    </dgm:pt>
    <dgm:pt modelId="{80E00C82-DFDB-49DE-A806-BF5054AFD6DC}" type="parTrans" cxnId="{3642D29A-4F6D-43FE-A3FB-3103F6EC6287}">
      <dgm:prSet/>
      <dgm:spPr/>
      <dgm:t>
        <a:bodyPr/>
        <a:lstStyle/>
        <a:p>
          <a:endParaRPr lang="ru-RU" b="1"/>
        </a:p>
      </dgm:t>
    </dgm:pt>
    <dgm:pt modelId="{AF119447-D5D6-4EA7-8D84-B8E74B1A065C}" type="sibTrans" cxnId="{3642D29A-4F6D-43FE-A3FB-3103F6EC6287}">
      <dgm:prSet/>
      <dgm:spPr/>
      <dgm:t>
        <a:bodyPr/>
        <a:lstStyle/>
        <a:p>
          <a:endParaRPr lang="ru-RU" b="1"/>
        </a:p>
      </dgm:t>
    </dgm:pt>
    <dgm:pt modelId="{A0D828E6-479E-40A5-ADA4-BF880104BAAB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rgbClr val="002060"/>
              </a:solidFill>
              <a:latin typeface="Arno Pro Smbd Caption" pitchFamily="18" charset="0"/>
            </a:rPr>
            <a:t>Воспитывать Человека в человеке в соответствии с Программой духовно-нравственного воспитания</a:t>
          </a:r>
          <a:endParaRPr lang="ru-RU" sz="2000" b="1" dirty="0">
            <a:solidFill>
              <a:srgbClr val="002060"/>
            </a:solidFill>
            <a:latin typeface="Arno Pro Smbd Caption" pitchFamily="18" charset="0"/>
          </a:endParaRPr>
        </a:p>
      </dgm:t>
    </dgm:pt>
    <dgm:pt modelId="{F5AE6D21-7931-4E6E-ADDD-EA2F69090A1C}" type="parTrans" cxnId="{B93A4267-B9D9-432B-8A58-59736DBB0670}">
      <dgm:prSet/>
      <dgm:spPr/>
      <dgm:t>
        <a:bodyPr/>
        <a:lstStyle/>
        <a:p>
          <a:endParaRPr lang="ru-RU" b="1"/>
        </a:p>
      </dgm:t>
    </dgm:pt>
    <dgm:pt modelId="{B52DDB10-5241-49A6-8067-D3524C78F659}" type="sibTrans" cxnId="{B93A4267-B9D9-432B-8A58-59736DBB0670}">
      <dgm:prSet/>
      <dgm:spPr/>
      <dgm:t>
        <a:bodyPr/>
        <a:lstStyle/>
        <a:p>
          <a:endParaRPr lang="ru-RU" b="1"/>
        </a:p>
      </dgm:t>
    </dgm:pt>
    <dgm:pt modelId="{32AC9621-FB3B-416F-A69D-8BAEC5BF61C6}">
      <dgm:prSet custT="1"/>
      <dgm:spPr/>
      <dgm:t>
        <a:bodyPr/>
        <a:lstStyle/>
        <a:p>
          <a:pPr algn="ctr"/>
          <a:r>
            <a:rPr lang="ru-RU" sz="2000" b="1" dirty="0" smtClean="0">
              <a:latin typeface="Arno Pro Smbd Caption" pitchFamily="18" charset="0"/>
            </a:rPr>
            <a:t>Сохранять здоровье обучающихся и сотрудников образовательного учреждения</a:t>
          </a:r>
          <a:endParaRPr lang="ru-RU" sz="2000" b="1" dirty="0">
            <a:latin typeface="Arno Pro Smbd Caption" pitchFamily="18" charset="0"/>
          </a:endParaRPr>
        </a:p>
      </dgm:t>
    </dgm:pt>
    <dgm:pt modelId="{6005E31D-70D7-45D9-B893-C27BB4F14982}" type="parTrans" cxnId="{ABE21D29-121D-4282-AFD9-EB18D39E340A}">
      <dgm:prSet/>
      <dgm:spPr/>
      <dgm:t>
        <a:bodyPr/>
        <a:lstStyle/>
        <a:p>
          <a:endParaRPr lang="ru-RU" b="1"/>
        </a:p>
      </dgm:t>
    </dgm:pt>
    <dgm:pt modelId="{027A0477-746D-41B8-AF0E-D65B85B60492}" type="sibTrans" cxnId="{ABE21D29-121D-4282-AFD9-EB18D39E340A}">
      <dgm:prSet/>
      <dgm:spPr/>
      <dgm:t>
        <a:bodyPr/>
        <a:lstStyle/>
        <a:p>
          <a:endParaRPr lang="ru-RU" b="1"/>
        </a:p>
      </dgm:t>
    </dgm:pt>
    <dgm:pt modelId="{11BA89DD-1A20-443E-B835-D5112604898C}">
      <dgm:prSet custT="1"/>
      <dgm:spPr/>
      <dgm:t>
        <a:bodyPr/>
        <a:lstStyle/>
        <a:p>
          <a:pPr algn="ctr"/>
          <a:r>
            <a:rPr lang="ru-RU" sz="1800" b="1" dirty="0" smtClean="0">
              <a:solidFill>
                <a:srgbClr val="2839D8"/>
              </a:solidFill>
              <a:latin typeface="Arno Pro Smbd Caption" pitchFamily="18" charset="0"/>
            </a:rPr>
            <a:t>Сохранять и укреплять материально-техническую базу школы</a:t>
          </a:r>
          <a:endParaRPr lang="ru-RU" sz="1800" b="1" dirty="0">
            <a:solidFill>
              <a:srgbClr val="2839D8"/>
            </a:solidFill>
            <a:latin typeface="Arno Pro Smbd Caption" pitchFamily="18" charset="0"/>
          </a:endParaRPr>
        </a:p>
      </dgm:t>
    </dgm:pt>
    <dgm:pt modelId="{CF5EEB9E-9549-4E72-BD8A-E4E1700248B8}" type="parTrans" cxnId="{F6066E7C-CF4D-4BF6-97E8-7F969FC043A0}">
      <dgm:prSet/>
      <dgm:spPr/>
      <dgm:t>
        <a:bodyPr/>
        <a:lstStyle/>
        <a:p>
          <a:endParaRPr lang="ru-RU" b="1"/>
        </a:p>
      </dgm:t>
    </dgm:pt>
    <dgm:pt modelId="{BB8F2015-BC97-4126-8DB2-0C4779D12B4F}" type="sibTrans" cxnId="{F6066E7C-CF4D-4BF6-97E8-7F969FC043A0}">
      <dgm:prSet/>
      <dgm:spPr/>
      <dgm:t>
        <a:bodyPr/>
        <a:lstStyle/>
        <a:p>
          <a:endParaRPr lang="ru-RU" b="1"/>
        </a:p>
      </dgm:t>
    </dgm:pt>
    <dgm:pt modelId="{88D6F5DA-60BC-434F-9AFB-00D5868EC05C}" type="pres">
      <dgm:prSet presAssocID="{F26DF791-B0C9-4543-88AE-CDA14C2426E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074065-9B6C-41FA-831B-BFB616090414}" type="pres">
      <dgm:prSet presAssocID="{F26DF791-B0C9-4543-88AE-CDA14C2426E9}" presName="dummyMaxCanvas" presStyleCnt="0">
        <dgm:presLayoutVars/>
      </dgm:prSet>
      <dgm:spPr/>
    </dgm:pt>
    <dgm:pt modelId="{31602734-9534-4D74-A30D-063BEE6E9339}" type="pres">
      <dgm:prSet presAssocID="{F26DF791-B0C9-4543-88AE-CDA14C2426E9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E3D6B-7FAA-4B00-A623-D63AF919CCD0}" type="pres">
      <dgm:prSet presAssocID="{F26DF791-B0C9-4543-88AE-CDA14C2426E9}" presName="FiveNodes_2" presStyleLbl="node1" presStyleIdx="1" presStyleCnt="5" custScaleY="126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929A8-3682-427F-88BC-2A66CC4D03E8}" type="pres">
      <dgm:prSet presAssocID="{F26DF791-B0C9-4543-88AE-CDA14C2426E9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78712E-E9E8-4460-A6D8-FF831D89BCE8}" type="pres">
      <dgm:prSet presAssocID="{F26DF791-B0C9-4543-88AE-CDA14C2426E9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7E973-528F-4613-B9DA-DC17362FAFF1}" type="pres">
      <dgm:prSet presAssocID="{F26DF791-B0C9-4543-88AE-CDA14C2426E9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7E70E-33DB-4009-8314-3A03BBC17EC8}" type="pres">
      <dgm:prSet presAssocID="{F26DF791-B0C9-4543-88AE-CDA14C2426E9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7F3E6-A596-45C0-983F-D3FB2E005447}" type="pres">
      <dgm:prSet presAssocID="{F26DF791-B0C9-4543-88AE-CDA14C2426E9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BAB91-6230-45EE-B94A-14B4651C3F2E}" type="pres">
      <dgm:prSet presAssocID="{F26DF791-B0C9-4543-88AE-CDA14C2426E9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911515-8841-4086-96C2-80A303613EA8}" type="pres">
      <dgm:prSet presAssocID="{F26DF791-B0C9-4543-88AE-CDA14C2426E9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735EF-789A-4390-8230-970A6CDB4A98}" type="pres">
      <dgm:prSet presAssocID="{F26DF791-B0C9-4543-88AE-CDA14C2426E9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1CC9E0-9049-40CF-A988-26AD259201AE}" type="pres">
      <dgm:prSet presAssocID="{F26DF791-B0C9-4543-88AE-CDA14C2426E9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AB6354-E3DA-49D7-84BE-6EB7404E2528}" type="pres">
      <dgm:prSet presAssocID="{F26DF791-B0C9-4543-88AE-CDA14C2426E9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87E78-E4B6-4212-8714-1FCDB8E56C4B}" type="pres">
      <dgm:prSet presAssocID="{F26DF791-B0C9-4543-88AE-CDA14C2426E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63B4D-531D-4C99-9E1A-E4DA3A0F6F6F}" type="pres">
      <dgm:prSet presAssocID="{F26DF791-B0C9-4543-88AE-CDA14C2426E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DEEA6F-4B7A-4CCE-BCEE-A593B929AB4C}" type="presOf" srcId="{9CD8A294-D2A4-4DAA-AD46-4E0D9FFFD429}" destId="{201CC9E0-9049-40CF-A988-26AD259201AE}" srcOrd="1" destOrd="0" presId="urn:microsoft.com/office/officeart/2005/8/layout/vProcess5"/>
    <dgm:cxn modelId="{3642D29A-4F6D-43FE-A3FB-3103F6EC6287}" srcId="{F26DF791-B0C9-4543-88AE-CDA14C2426E9}" destId="{9CD8A294-D2A4-4DAA-AD46-4E0D9FFFD429}" srcOrd="1" destOrd="0" parTransId="{80E00C82-DFDB-49DE-A806-BF5054AFD6DC}" sibTransId="{AF119447-D5D6-4EA7-8D84-B8E74B1A065C}"/>
    <dgm:cxn modelId="{97A85542-2008-47DB-884F-125AEAAB8670}" type="presOf" srcId="{A0D828E6-479E-40A5-ADA4-BF880104BAAB}" destId="{7FAB6354-E3DA-49D7-84BE-6EB7404E2528}" srcOrd="1" destOrd="0" presId="urn:microsoft.com/office/officeart/2005/8/layout/vProcess5"/>
    <dgm:cxn modelId="{ABE21D29-121D-4282-AFD9-EB18D39E340A}" srcId="{F26DF791-B0C9-4543-88AE-CDA14C2426E9}" destId="{32AC9621-FB3B-416F-A69D-8BAEC5BF61C6}" srcOrd="3" destOrd="0" parTransId="{6005E31D-70D7-45D9-B893-C27BB4F14982}" sibTransId="{027A0477-746D-41B8-AF0E-D65B85B60492}"/>
    <dgm:cxn modelId="{A239ACF1-1A6C-4567-8508-F12CE2D8F205}" type="presOf" srcId="{B670AE94-8C77-435F-BBB4-473BC54DEE69}" destId="{723735EF-789A-4390-8230-970A6CDB4A98}" srcOrd="1" destOrd="0" presId="urn:microsoft.com/office/officeart/2005/8/layout/vProcess5"/>
    <dgm:cxn modelId="{65B9895B-917E-4C78-85EC-F89014FCC7BB}" type="presOf" srcId="{B52DDB10-5241-49A6-8067-D3524C78F659}" destId="{5F8BAB91-6230-45EE-B94A-14B4651C3F2E}" srcOrd="0" destOrd="0" presId="urn:microsoft.com/office/officeart/2005/8/layout/vProcess5"/>
    <dgm:cxn modelId="{B93A4267-B9D9-432B-8A58-59736DBB0670}" srcId="{F26DF791-B0C9-4543-88AE-CDA14C2426E9}" destId="{A0D828E6-479E-40A5-ADA4-BF880104BAAB}" srcOrd="2" destOrd="0" parTransId="{F5AE6D21-7931-4E6E-ADDD-EA2F69090A1C}" sibTransId="{B52DDB10-5241-49A6-8067-D3524C78F659}"/>
    <dgm:cxn modelId="{EE5B31B9-B298-4674-BBB2-E7DDA9713BCE}" type="presOf" srcId="{11BA89DD-1A20-443E-B835-D5112604898C}" destId="{DB963B4D-531D-4C99-9E1A-E4DA3A0F6F6F}" srcOrd="1" destOrd="0" presId="urn:microsoft.com/office/officeart/2005/8/layout/vProcess5"/>
    <dgm:cxn modelId="{AA25128A-9592-4BFB-8B2C-792CDC8014D8}" type="presOf" srcId="{027A0477-746D-41B8-AF0E-D65B85B60492}" destId="{BE911515-8841-4086-96C2-80A303613EA8}" srcOrd="0" destOrd="0" presId="urn:microsoft.com/office/officeart/2005/8/layout/vProcess5"/>
    <dgm:cxn modelId="{BD75C932-4ECE-480A-851D-396DF83DEFDF}" type="presOf" srcId="{B670AE94-8C77-435F-BBB4-473BC54DEE69}" destId="{31602734-9534-4D74-A30D-063BEE6E9339}" srcOrd="0" destOrd="0" presId="urn:microsoft.com/office/officeart/2005/8/layout/vProcess5"/>
    <dgm:cxn modelId="{398B772C-5812-4F15-8CE9-C26BFF5EB045}" type="presOf" srcId="{A0D828E6-479E-40A5-ADA4-BF880104BAAB}" destId="{9C8929A8-3682-427F-88BC-2A66CC4D03E8}" srcOrd="0" destOrd="0" presId="urn:microsoft.com/office/officeart/2005/8/layout/vProcess5"/>
    <dgm:cxn modelId="{1D871028-036C-4876-9F02-C78D75770BB6}" srcId="{F26DF791-B0C9-4543-88AE-CDA14C2426E9}" destId="{B670AE94-8C77-435F-BBB4-473BC54DEE69}" srcOrd="0" destOrd="0" parTransId="{75C23BB3-C088-4E3C-A9FB-0FDF5960C1EE}" sibTransId="{50976D28-B8E0-46C5-8BDE-8CA331510B4F}"/>
    <dgm:cxn modelId="{F6066E7C-CF4D-4BF6-97E8-7F969FC043A0}" srcId="{F26DF791-B0C9-4543-88AE-CDA14C2426E9}" destId="{11BA89DD-1A20-443E-B835-D5112604898C}" srcOrd="4" destOrd="0" parTransId="{CF5EEB9E-9549-4E72-BD8A-E4E1700248B8}" sibTransId="{BB8F2015-BC97-4126-8DB2-0C4779D12B4F}"/>
    <dgm:cxn modelId="{C1128E45-E666-4917-89C3-E8F830190BD7}" type="presOf" srcId="{9CD8A294-D2A4-4DAA-AD46-4E0D9FFFD429}" destId="{3D8E3D6B-7FAA-4B00-A623-D63AF919CCD0}" srcOrd="0" destOrd="0" presId="urn:microsoft.com/office/officeart/2005/8/layout/vProcess5"/>
    <dgm:cxn modelId="{09EDCF93-534C-4332-B8E2-CFA6CE0B99DC}" type="presOf" srcId="{F26DF791-B0C9-4543-88AE-CDA14C2426E9}" destId="{88D6F5DA-60BC-434F-9AFB-00D5868EC05C}" srcOrd="0" destOrd="0" presId="urn:microsoft.com/office/officeart/2005/8/layout/vProcess5"/>
    <dgm:cxn modelId="{2507B6EF-ADA8-4400-8CE4-EA20861B1512}" type="presOf" srcId="{AF119447-D5D6-4EA7-8D84-B8E74B1A065C}" destId="{DBC7F3E6-A596-45C0-983F-D3FB2E005447}" srcOrd="0" destOrd="0" presId="urn:microsoft.com/office/officeart/2005/8/layout/vProcess5"/>
    <dgm:cxn modelId="{8AA13B77-FA0A-4830-A401-03443BDFF593}" type="presOf" srcId="{11BA89DD-1A20-443E-B835-D5112604898C}" destId="{B847E973-528F-4613-B9DA-DC17362FAFF1}" srcOrd="0" destOrd="0" presId="urn:microsoft.com/office/officeart/2005/8/layout/vProcess5"/>
    <dgm:cxn modelId="{2F44228A-4F44-4E5D-84FC-A542F1A5D2A9}" type="presOf" srcId="{32AC9621-FB3B-416F-A69D-8BAEC5BF61C6}" destId="{B578712E-E9E8-4460-A6D8-FF831D89BCE8}" srcOrd="0" destOrd="0" presId="urn:microsoft.com/office/officeart/2005/8/layout/vProcess5"/>
    <dgm:cxn modelId="{34D23899-7F2D-41BA-9297-6A1FD1C404DD}" type="presOf" srcId="{50976D28-B8E0-46C5-8BDE-8CA331510B4F}" destId="{A827E70E-33DB-4009-8314-3A03BBC17EC8}" srcOrd="0" destOrd="0" presId="urn:microsoft.com/office/officeart/2005/8/layout/vProcess5"/>
    <dgm:cxn modelId="{F9CA4BC2-10ED-4645-9283-3004D26CD9C0}" type="presOf" srcId="{32AC9621-FB3B-416F-A69D-8BAEC5BF61C6}" destId="{9AB87E78-E4B6-4212-8714-1FCDB8E56C4B}" srcOrd="1" destOrd="0" presId="urn:microsoft.com/office/officeart/2005/8/layout/vProcess5"/>
    <dgm:cxn modelId="{E307ABCD-71B5-4EAF-97F2-FEE9947A43E9}" type="presParOf" srcId="{88D6F5DA-60BC-434F-9AFB-00D5868EC05C}" destId="{7C074065-9B6C-41FA-831B-BFB616090414}" srcOrd="0" destOrd="0" presId="urn:microsoft.com/office/officeart/2005/8/layout/vProcess5"/>
    <dgm:cxn modelId="{613BFB33-CF80-482C-B720-4FC6FA0F6505}" type="presParOf" srcId="{88D6F5DA-60BC-434F-9AFB-00D5868EC05C}" destId="{31602734-9534-4D74-A30D-063BEE6E9339}" srcOrd="1" destOrd="0" presId="urn:microsoft.com/office/officeart/2005/8/layout/vProcess5"/>
    <dgm:cxn modelId="{3A4F1F13-C427-400F-9DD6-3F3DE746D2E8}" type="presParOf" srcId="{88D6F5DA-60BC-434F-9AFB-00D5868EC05C}" destId="{3D8E3D6B-7FAA-4B00-A623-D63AF919CCD0}" srcOrd="2" destOrd="0" presId="urn:microsoft.com/office/officeart/2005/8/layout/vProcess5"/>
    <dgm:cxn modelId="{38B12460-1498-495D-84C1-A4501F257A67}" type="presParOf" srcId="{88D6F5DA-60BC-434F-9AFB-00D5868EC05C}" destId="{9C8929A8-3682-427F-88BC-2A66CC4D03E8}" srcOrd="3" destOrd="0" presId="urn:microsoft.com/office/officeart/2005/8/layout/vProcess5"/>
    <dgm:cxn modelId="{6CC6DEB5-A773-4662-A184-CA3CAD9DFCD3}" type="presParOf" srcId="{88D6F5DA-60BC-434F-9AFB-00D5868EC05C}" destId="{B578712E-E9E8-4460-A6D8-FF831D89BCE8}" srcOrd="4" destOrd="0" presId="urn:microsoft.com/office/officeart/2005/8/layout/vProcess5"/>
    <dgm:cxn modelId="{5F52F938-580A-4007-B915-C443EA11FDBE}" type="presParOf" srcId="{88D6F5DA-60BC-434F-9AFB-00D5868EC05C}" destId="{B847E973-528F-4613-B9DA-DC17362FAFF1}" srcOrd="5" destOrd="0" presId="urn:microsoft.com/office/officeart/2005/8/layout/vProcess5"/>
    <dgm:cxn modelId="{D1B70683-48FD-4EFA-86A3-EE0FFCAFE5BA}" type="presParOf" srcId="{88D6F5DA-60BC-434F-9AFB-00D5868EC05C}" destId="{A827E70E-33DB-4009-8314-3A03BBC17EC8}" srcOrd="6" destOrd="0" presId="urn:microsoft.com/office/officeart/2005/8/layout/vProcess5"/>
    <dgm:cxn modelId="{C2F7BC2E-CABD-4E4F-A349-52A1CEBFD92D}" type="presParOf" srcId="{88D6F5DA-60BC-434F-9AFB-00D5868EC05C}" destId="{DBC7F3E6-A596-45C0-983F-D3FB2E005447}" srcOrd="7" destOrd="0" presId="urn:microsoft.com/office/officeart/2005/8/layout/vProcess5"/>
    <dgm:cxn modelId="{2C04563A-6111-4B2F-ADDC-A6538C9BFE38}" type="presParOf" srcId="{88D6F5DA-60BC-434F-9AFB-00D5868EC05C}" destId="{5F8BAB91-6230-45EE-B94A-14B4651C3F2E}" srcOrd="8" destOrd="0" presId="urn:microsoft.com/office/officeart/2005/8/layout/vProcess5"/>
    <dgm:cxn modelId="{1E18D17D-A399-49E8-9257-2364B8625A4D}" type="presParOf" srcId="{88D6F5DA-60BC-434F-9AFB-00D5868EC05C}" destId="{BE911515-8841-4086-96C2-80A303613EA8}" srcOrd="9" destOrd="0" presId="urn:microsoft.com/office/officeart/2005/8/layout/vProcess5"/>
    <dgm:cxn modelId="{FCC9320B-2744-46EE-845D-C5CEF58580A4}" type="presParOf" srcId="{88D6F5DA-60BC-434F-9AFB-00D5868EC05C}" destId="{723735EF-789A-4390-8230-970A6CDB4A98}" srcOrd="10" destOrd="0" presId="urn:microsoft.com/office/officeart/2005/8/layout/vProcess5"/>
    <dgm:cxn modelId="{E8A3D2E2-AE18-4953-8C82-4330CBEF3C84}" type="presParOf" srcId="{88D6F5DA-60BC-434F-9AFB-00D5868EC05C}" destId="{201CC9E0-9049-40CF-A988-26AD259201AE}" srcOrd="11" destOrd="0" presId="urn:microsoft.com/office/officeart/2005/8/layout/vProcess5"/>
    <dgm:cxn modelId="{1C73CE81-30C3-4C56-BA4B-051DE6393E05}" type="presParOf" srcId="{88D6F5DA-60BC-434F-9AFB-00D5868EC05C}" destId="{7FAB6354-E3DA-49D7-84BE-6EB7404E2528}" srcOrd="12" destOrd="0" presId="urn:microsoft.com/office/officeart/2005/8/layout/vProcess5"/>
    <dgm:cxn modelId="{998940BC-8D37-437D-91CF-BEF9AB0C2D2A}" type="presParOf" srcId="{88D6F5DA-60BC-434F-9AFB-00D5868EC05C}" destId="{9AB87E78-E4B6-4212-8714-1FCDB8E56C4B}" srcOrd="13" destOrd="0" presId="urn:microsoft.com/office/officeart/2005/8/layout/vProcess5"/>
    <dgm:cxn modelId="{3B44E0AC-3CD9-431C-A0BD-84125396EB28}" type="presParOf" srcId="{88D6F5DA-60BC-434F-9AFB-00D5868EC05C}" destId="{DB963B4D-531D-4C99-9E1A-E4DA3A0F6F6F}" srcOrd="14" destOrd="0" presId="urn:microsoft.com/office/officeart/2005/8/layout/vProcess5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FB5A8C-57DC-4DA4-87AB-898016C5C8B6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9FB07985-DAB7-418F-ADA1-C86E3570EB3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FF00"/>
              </a:solidFill>
              <a:latin typeface="Arno Pro Smbd Caption" pitchFamily="18" charset="0"/>
            </a:rPr>
            <a:t> Непрерывное образование</a:t>
          </a:r>
        </a:p>
      </dgm:t>
    </dgm:pt>
    <dgm:pt modelId="{4435BB38-7CA3-4E73-AA9B-6DC280F653F9}" type="parTrans" cxnId="{A1C75492-732D-4960-8536-35165AFC637A}">
      <dgm:prSet/>
      <dgm:spPr/>
      <dgm:t>
        <a:bodyPr/>
        <a:lstStyle/>
        <a:p>
          <a:endParaRPr lang="ru-RU"/>
        </a:p>
      </dgm:t>
    </dgm:pt>
    <dgm:pt modelId="{4BB794D8-A7A0-4978-9C9F-9B61FCD953F4}" type="sibTrans" cxnId="{A1C75492-732D-4960-8536-35165AFC637A}">
      <dgm:prSet/>
      <dgm:spPr/>
      <dgm:t>
        <a:bodyPr/>
        <a:lstStyle/>
        <a:p>
          <a:endParaRPr lang="ru-RU"/>
        </a:p>
      </dgm:t>
    </dgm:pt>
    <dgm:pt modelId="{C3F6ACD2-AC70-44EF-B3FB-99CF93DAAFD5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118124"/>
              </a:solidFill>
              <a:latin typeface="Arno Pro Smbd Caption" pitchFamily="18" charset="0"/>
            </a:rPr>
            <a:t>Социальное здоровье школьников – основа их жизненного успеха</a:t>
          </a:r>
          <a:endParaRPr lang="ru-RU" sz="2000" dirty="0">
            <a:solidFill>
              <a:srgbClr val="118124"/>
            </a:solidFill>
            <a:latin typeface="Arno Pro Smbd Caption" pitchFamily="18" charset="0"/>
          </a:endParaRPr>
        </a:p>
      </dgm:t>
    </dgm:pt>
    <dgm:pt modelId="{C1F4E62F-ABDE-4C31-9C6B-35384301D5E6}" type="parTrans" cxnId="{0405F909-511C-47A9-ACA3-28C8ED0C94CA}">
      <dgm:prSet/>
      <dgm:spPr/>
      <dgm:t>
        <a:bodyPr/>
        <a:lstStyle/>
        <a:p>
          <a:endParaRPr lang="ru-RU"/>
        </a:p>
      </dgm:t>
    </dgm:pt>
    <dgm:pt modelId="{A224EBCA-C476-4233-B571-AB65C6063045}" type="sibTrans" cxnId="{0405F909-511C-47A9-ACA3-28C8ED0C94CA}">
      <dgm:prSet/>
      <dgm:spPr/>
      <dgm:t>
        <a:bodyPr/>
        <a:lstStyle/>
        <a:p>
          <a:endParaRPr lang="ru-RU"/>
        </a:p>
      </dgm:t>
    </dgm:pt>
    <dgm:pt modelId="{9FEA9385-CED1-460F-B253-5CCAED4F469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2839D8"/>
              </a:solidFill>
              <a:latin typeface="Arno Pro Smbd Caption" pitchFamily="18" charset="0"/>
            </a:rPr>
            <a:t>Духовно-нравственное воспитание школьников</a:t>
          </a:r>
        </a:p>
      </dgm:t>
    </dgm:pt>
    <dgm:pt modelId="{77D8E7D9-CAEA-401D-B051-8FAE0E6F2A3E}" type="parTrans" cxnId="{99744E97-DA96-4716-BB5D-5DEA1EC2EB5B}">
      <dgm:prSet/>
      <dgm:spPr/>
      <dgm:t>
        <a:bodyPr/>
        <a:lstStyle/>
        <a:p>
          <a:endParaRPr lang="ru-RU"/>
        </a:p>
      </dgm:t>
    </dgm:pt>
    <dgm:pt modelId="{36C514DF-4233-466B-8903-D38BDDF14243}" type="sibTrans" cxnId="{99744E97-DA96-4716-BB5D-5DEA1EC2EB5B}">
      <dgm:prSet/>
      <dgm:spPr/>
      <dgm:t>
        <a:bodyPr/>
        <a:lstStyle/>
        <a:p>
          <a:endParaRPr lang="ru-RU"/>
        </a:p>
      </dgm:t>
    </dgm:pt>
    <dgm:pt modelId="{70D518A2-083B-4D74-A952-4E0DD44F710B}" type="pres">
      <dgm:prSet presAssocID="{B6FB5A8C-57DC-4DA4-87AB-898016C5C8B6}" presName="compositeShape" presStyleCnt="0">
        <dgm:presLayoutVars>
          <dgm:chMax val="7"/>
          <dgm:dir/>
          <dgm:resizeHandles val="exact"/>
        </dgm:presLayoutVars>
      </dgm:prSet>
      <dgm:spPr/>
    </dgm:pt>
    <dgm:pt modelId="{89875458-404B-48FF-BAF0-C245945BDAA1}" type="pres">
      <dgm:prSet presAssocID="{9FB07985-DAB7-418F-ADA1-C86E3570EB3D}" presName="circ1" presStyleLbl="vennNode1" presStyleIdx="0" presStyleCnt="3"/>
      <dgm:spPr/>
      <dgm:t>
        <a:bodyPr/>
        <a:lstStyle/>
        <a:p>
          <a:endParaRPr lang="ru-RU"/>
        </a:p>
      </dgm:t>
    </dgm:pt>
    <dgm:pt modelId="{8561CFB9-D35B-4383-B2E8-9D2CFB58B950}" type="pres">
      <dgm:prSet presAssocID="{9FB07985-DAB7-418F-ADA1-C86E3570EB3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51F18-65B1-4C77-8675-4DE34B740D7A}" type="pres">
      <dgm:prSet presAssocID="{C3F6ACD2-AC70-44EF-B3FB-99CF93DAAFD5}" presName="circ2" presStyleLbl="vennNode1" presStyleIdx="1" presStyleCnt="3"/>
      <dgm:spPr/>
      <dgm:t>
        <a:bodyPr/>
        <a:lstStyle/>
        <a:p>
          <a:endParaRPr lang="ru-RU"/>
        </a:p>
      </dgm:t>
    </dgm:pt>
    <dgm:pt modelId="{378716DD-34E1-4B1F-BDD0-6147EE69C21D}" type="pres">
      <dgm:prSet presAssocID="{C3F6ACD2-AC70-44EF-B3FB-99CF93DAAFD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A840C6-D42A-40C7-8F8E-6946CDE363D2}" type="pres">
      <dgm:prSet presAssocID="{9FEA9385-CED1-460F-B253-5CCAED4F4692}" presName="circ3" presStyleLbl="vennNode1" presStyleIdx="2" presStyleCnt="3"/>
      <dgm:spPr/>
      <dgm:t>
        <a:bodyPr/>
        <a:lstStyle/>
        <a:p>
          <a:endParaRPr lang="ru-RU"/>
        </a:p>
      </dgm:t>
    </dgm:pt>
    <dgm:pt modelId="{6A77FECF-B2B5-4660-969E-BF2DA82F23AB}" type="pres">
      <dgm:prSet presAssocID="{9FEA9385-CED1-460F-B253-5CCAED4F469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72F67C-7AD5-47CB-98E3-0760DB74BCA6}" type="presOf" srcId="{9FB07985-DAB7-418F-ADA1-C86E3570EB3D}" destId="{89875458-404B-48FF-BAF0-C245945BDAA1}" srcOrd="0" destOrd="0" presId="urn:microsoft.com/office/officeart/2005/8/layout/venn1"/>
    <dgm:cxn modelId="{A1C75492-732D-4960-8536-35165AFC637A}" srcId="{B6FB5A8C-57DC-4DA4-87AB-898016C5C8B6}" destId="{9FB07985-DAB7-418F-ADA1-C86E3570EB3D}" srcOrd="0" destOrd="0" parTransId="{4435BB38-7CA3-4E73-AA9B-6DC280F653F9}" sibTransId="{4BB794D8-A7A0-4978-9C9F-9B61FCD953F4}"/>
    <dgm:cxn modelId="{037BBFB3-A08D-4E3C-BA99-3AB83C0B54D6}" type="presOf" srcId="{9FB07985-DAB7-418F-ADA1-C86E3570EB3D}" destId="{8561CFB9-D35B-4383-B2E8-9D2CFB58B950}" srcOrd="1" destOrd="0" presId="urn:microsoft.com/office/officeart/2005/8/layout/venn1"/>
    <dgm:cxn modelId="{83A2A960-9449-4ED6-99D7-064402E5B400}" type="presOf" srcId="{C3F6ACD2-AC70-44EF-B3FB-99CF93DAAFD5}" destId="{378716DD-34E1-4B1F-BDD0-6147EE69C21D}" srcOrd="1" destOrd="0" presId="urn:microsoft.com/office/officeart/2005/8/layout/venn1"/>
    <dgm:cxn modelId="{0405F909-511C-47A9-ACA3-28C8ED0C94CA}" srcId="{B6FB5A8C-57DC-4DA4-87AB-898016C5C8B6}" destId="{C3F6ACD2-AC70-44EF-B3FB-99CF93DAAFD5}" srcOrd="1" destOrd="0" parTransId="{C1F4E62F-ABDE-4C31-9C6B-35384301D5E6}" sibTransId="{A224EBCA-C476-4233-B571-AB65C6063045}"/>
    <dgm:cxn modelId="{4A75AF74-5308-46E8-9A04-169568544838}" type="presOf" srcId="{C3F6ACD2-AC70-44EF-B3FB-99CF93DAAFD5}" destId="{83F51F18-65B1-4C77-8675-4DE34B740D7A}" srcOrd="0" destOrd="0" presId="urn:microsoft.com/office/officeart/2005/8/layout/venn1"/>
    <dgm:cxn modelId="{E00ACF6C-25B3-4139-A257-D0F03FF096F6}" type="presOf" srcId="{B6FB5A8C-57DC-4DA4-87AB-898016C5C8B6}" destId="{70D518A2-083B-4D74-A952-4E0DD44F710B}" srcOrd="0" destOrd="0" presId="urn:microsoft.com/office/officeart/2005/8/layout/venn1"/>
    <dgm:cxn modelId="{99744E97-DA96-4716-BB5D-5DEA1EC2EB5B}" srcId="{B6FB5A8C-57DC-4DA4-87AB-898016C5C8B6}" destId="{9FEA9385-CED1-460F-B253-5CCAED4F4692}" srcOrd="2" destOrd="0" parTransId="{77D8E7D9-CAEA-401D-B051-8FAE0E6F2A3E}" sibTransId="{36C514DF-4233-466B-8903-D38BDDF14243}"/>
    <dgm:cxn modelId="{190EE335-C968-4956-9E86-03EAD5A4C9B4}" type="presOf" srcId="{9FEA9385-CED1-460F-B253-5CCAED4F4692}" destId="{F8A840C6-D42A-40C7-8F8E-6946CDE363D2}" srcOrd="0" destOrd="0" presId="urn:microsoft.com/office/officeart/2005/8/layout/venn1"/>
    <dgm:cxn modelId="{6814252F-9DA8-4946-B4A8-C7620C21CD3E}" type="presOf" srcId="{9FEA9385-CED1-460F-B253-5CCAED4F4692}" destId="{6A77FECF-B2B5-4660-969E-BF2DA82F23AB}" srcOrd="1" destOrd="0" presId="urn:microsoft.com/office/officeart/2005/8/layout/venn1"/>
    <dgm:cxn modelId="{F1393E93-194B-422F-BA80-A44F61678650}" type="presParOf" srcId="{70D518A2-083B-4D74-A952-4E0DD44F710B}" destId="{89875458-404B-48FF-BAF0-C245945BDAA1}" srcOrd="0" destOrd="0" presId="urn:microsoft.com/office/officeart/2005/8/layout/venn1"/>
    <dgm:cxn modelId="{42B2A037-DD07-4BCF-BA80-3D23CC934A75}" type="presParOf" srcId="{70D518A2-083B-4D74-A952-4E0DD44F710B}" destId="{8561CFB9-D35B-4383-B2E8-9D2CFB58B950}" srcOrd="1" destOrd="0" presId="urn:microsoft.com/office/officeart/2005/8/layout/venn1"/>
    <dgm:cxn modelId="{2436F650-E617-4076-98D3-25C9ABD26503}" type="presParOf" srcId="{70D518A2-083B-4D74-A952-4E0DD44F710B}" destId="{83F51F18-65B1-4C77-8675-4DE34B740D7A}" srcOrd="2" destOrd="0" presId="urn:microsoft.com/office/officeart/2005/8/layout/venn1"/>
    <dgm:cxn modelId="{9A4838AA-99AA-4682-BD96-7B6A5EB21A9A}" type="presParOf" srcId="{70D518A2-083B-4D74-A952-4E0DD44F710B}" destId="{378716DD-34E1-4B1F-BDD0-6147EE69C21D}" srcOrd="3" destOrd="0" presId="urn:microsoft.com/office/officeart/2005/8/layout/venn1"/>
    <dgm:cxn modelId="{E04976CC-32A7-4981-98CB-79AFBF79BA08}" type="presParOf" srcId="{70D518A2-083B-4D74-A952-4E0DD44F710B}" destId="{F8A840C6-D42A-40C7-8F8E-6946CDE363D2}" srcOrd="4" destOrd="0" presId="urn:microsoft.com/office/officeart/2005/8/layout/venn1"/>
    <dgm:cxn modelId="{4F213D61-1001-46AE-AB98-54B62F7A3460}" type="presParOf" srcId="{70D518A2-083B-4D74-A952-4E0DD44F710B}" destId="{6A77FECF-B2B5-4660-969E-BF2DA82F23AB}" srcOrd="5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E5D45-F81E-400C-8EE0-0627D9F59054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DDC2A-1862-4F81-8021-23E7F1CF2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AC7C489-BA60-47A8-8102-9CFBBD0186F9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4117ACF-7AA4-4DF7-B175-4AAE29F0C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C7C489-BA60-47A8-8102-9CFBBD0186F9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17ACF-7AA4-4DF7-B175-4AAE29F0C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AC7C489-BA60-47A8-8102-9CFBBD0186F9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4117ACF-7AA4-4DF7-B175-4AAE29F0C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0"/>
            <a:ext cx="2428860" cy="173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74" y="5076840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43174" y="889015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Место для фотографии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C7C489-BA60-47A8-8102-9CFBBD0186F9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17ACF-7AA4-4DF7-B175-4AAE29F0C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C7C489-BA60-47A8-8102-9CFBBD0186F9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4117ACF-7AA4-4DF7-B175-4AAE29F0C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C7C489-BA60-47A8-8102-9CFBBD0186F9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17ACF-7AA4-4DF7-B175-4AAE29F0C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C7C489-BA60-47A8-8102-9CFBBD0186F9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17ACF-7AA4-4DF7-B175-4AAE29F0C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C7C489-BA60-47A8-8102-9CFBBD0186F9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17ACF-7AA4-4DF7-B175-4AAE29F0C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C7C489-BA60-47A8-8102-9CFBBD0186F9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17ACF-7AA4-4DF7-B175-4AAE29F0C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C7C489-BA60-47A8-8102-9CFBBD0186F9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17ACF-7AA4-4DF7-B175-4AAE29F0C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C7C489-BA60-47A8-8102-9CFBBD0186F9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17ACF-7AA4-4DF7-B175-4AAE29F0C0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AC7C489-BA60-47A8-8102-9CFBBD0186F9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4117ACF-7AA4-4DF7-B175-4AAE29F0C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hkola18m@yandex.ru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8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>
                <a:latin typeface="Impact" pitchFamily="34" charset="0"/>
              </a:rPr>
              <a:t>Муниципальное </a:t>
            </a:r>
            <a:r>
              <a:rPr lang="ru-RU" sz="2400" dirty="0" smtClean="0">
                <a:latin typeface="Impact" pitchFamily="34" charset="0"/>
              </a:rPr>
              <a:t> БЮДЖЕТНОЕ образовательное </a:t>
            </a:r>
            <a:r>
              <a:rPr lang="ru-RU" sz="2400" dirty="0">
                <a:latin typeface="Impact" pitchFamily="34" charset="0"/>
              </a:rPr>
              <a:t>учреждение </a:t>
            </a:r>
            <a:r>
              <a:rPr lang="ru-RU" sz="2400" dirty="0" smtClean="0">
                <a:latin typeface="Impact" pitchFamily="34" charset="0"/>
              </a:rPr>
              <a:t> НОВОСИБИРСКОГО РАЙОНА НОВОСИБИРСКОЙ ОБЛАСТИ -средняя </a:t>
            </a:r>
            <a:r>
              <a:rPr lang="ru-RU" sz="2400" dirty="0">
                <a:latin typeface="Impact" pitchFamily="34" charset="0"/>
              </a:rPr>
              <a:t>общеобразовательная школа </a:t>
            </a:r>
            <a:r>
              <a:rPr lang="ru-RU" sz="2400" dirty="0" smtClean="0">
                <a:latin typeface="Impact" pitchFamily="34" charset="0"/>
              </a:rPr>
              <a:t>№18 </a:t>
            </a:r>
            <a:r>
              <a:rPr lang="ru-RU" sz="2800" dirty="0" smtClean="0">
                <a:latin typeface="Impact" pitchFamily="34" charset="0"/>
              </a:rPr>
              <a:t> </a:t>
            </a:r>
            <a:br>
              <a:rPr lang="ru-RU" sz="2800" dirty="0" smtClean="0">
                <a:latin typeface="Impact" pitchFamily="34" charset="0"/>
              </a:rPr>
            </a:br>
            <a:r>
              <a:rPr lang="ru-RU" sz="2800" dirty="0" smtClean="0">
                <a:latin typeface="Impact" pitchFamily="34" charset="0"/>
              </a:rPr>
              <a:t>СТ. МОЧИЩЕ</a:t>
            </a:r>
            <a:endParaRPr lang="ru-RU" sz="2800" dirty="0">
              <a:latin typeface="Impact" pitchFamily="34" charset="0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idx="1"/>
          </p:nvPr>
        </p:nvSpPr>
        <p:spPr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4400" dirty="0" smtClean="0">
                <a:cs typeface="Aharoni" pitchFamily="2" charset="-79"/>
              </a:rPr>
              <a:t>ПУБЛИЧНЫЙ ДОКЛАД ДИРЕКТРОРА</a:t>
            </a:r>
          </a:p>
          <a:p>
            <a:pPr algn="ctr">
              <a:buNone/>
            </a:pPr>
            <a:r>
              <a:rPr lang="ru-RU" sz="4400" smtClean="0">
                <a:cs typeface="Aharoni" pitchFamily="2" charset="-79"/>
              </a:rPr>
              <a:t> </a:t>
            </a:r>
            <a:r>
              <a:rPr lang="ru-RU" sz="4400" dirty="0" smtClean="0">
                <a:cs typeface="Aharoni" pitchFamily="2" charset="-79"/>
              </a:rPr>
              <a:t>за 2013-2014 учебный год</a:t>
            </a:r>
            <a:endParaRPr lang="ru-RU" sz="4400" dirty="0">
              <a:cs typeface="Aharoni" pitchFamily="2" charset="-79"/>
            </a:endParaRPr>
          </a:p>
        </p:txBody>
      </p:sp>
      <p:pic>
        <p:nvPicPr>
          <p:cNvPr id="4" name="Рисунок 3" descr="здание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4286256"/>
            <a:ext cx="5572164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Количество учащихся: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472386" cy="527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13"/>
                <a:gridCol w="2328859"/>
                <a:gridCol w="1785950"/>
                <a:gridCol w="2000264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Классы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2011/2012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учебный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2012-2013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чебный </a:t>
                      </a: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2013-2014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учебный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год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1-4 классы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138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alibri"/>
                          <a:ea typeface="Calibri"/>
                          <a:cs typeface="Times New Roman"/>
                        </a:rPr>
                        <a:t>160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176+8=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184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5-9 классы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167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alibri"/>
                          <a:ea typeface="Calibri"/>
                          <a:cs typeface="Times New Roman"/>
                        </a:rPr>
                        <a:t>158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175+4=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179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10-11 классы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24+1=25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329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alibri"/>
                          <a:ea typeface="Calibri"/>
                          <a:cs typeface="Times New Roman"/>
                        </a:rPr>
                        <a:t>340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388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социум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Мочище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1100" y="2816384"/>
            <a:ext cx="3251200" cy="2433320"/>
          </a:xfrm>
        </p:spPr>
      </p:pic>
      <p:pic>
        <p:nvPicPr>
          <p:cNvPr id="5" name="Рисунок 4" descr="Мочище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1546"/>
            <a:ext cx="3251200" cy="2438400"/>
          </a:xfrm>
          <a:prstGeom prst="rect">
            <a:avLst/>
          </a:prstGeom>
        </p:spPr>
      </p:pic>
      <p:pic>
        <p:nvPicPr>
          <p:cNvPr id="6" name="Рисунок 5" descr="Мочище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0414"/>
            <a:ext cx="4786314" cy="3357586"/>
          </a:xfrm>
          <a:prstGeom prst="rect">
            <a:avLst/>
          </a:prstGeom>
        </p:spPr>
      </p:pic>
      <p:pic>
        <p:nvPicPr>
          <p:cNvPr id="7" name="Рисунок 6" descr="Мочище3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928670"/>
            <a:ext cx="2000264" cy="2571768"/>
          </a:xfrm>
          <a:prstGeom prst="rect">
            <a:avLst/>
          </a:prstGeom>
        </p:spPr>
      </p:pic>
      <p:pic>
        <p:nvPicPr>
          <p:cNvPr id="8" name="Рисунок 7" descr="Мочище4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504" y="2928934"/>
            <a:ext cx="3251200" cy="2438400"/>
          </a:xfrm>
          <a:prstGeom prst="rect">
            <a:avLst/>
          </a:prstGeom>
        </p:spPr>
      </p:pic>
      <p:pic>
        <p:nvPicPr>
          <p:cNvPr id="9" name="Рисунок 8" descr="Мочище5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4942" y="857232"/>
            <a:ext cx="32512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сведения об учителях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dirty="0" smtClean="0"/>
              <a:t>На конец учебного года в </a:t>
            </a:r>
            <a:r>
              <a:rPr lang="ru-RU" sz="3200" dirty="0" err="1" smtClean="0"/>
              <a:t>педколлективе</a:t>
            </a:r>
            <a:r>
              <a:rPr lang="ru-RU" sz="3200" dirty="0" smtClean="0"/>
              <a:t>  33 педагога</a:t>
            </a:r>
          </a:p>
          <a:p>
            <a:pPr algn="just"/>
            <a:r>
              <a:rPr lang="ru-RU" sz="3200" dirty="0" smtClean="0"/>
              <a:t> три внешних совместителя.</a:t>
            </a:r>
          </a:p>
          <a:p>
            <a:pPr algn="just"/>
            <a:r>
              <a:rPr lang="ru-RU" sz="3200" dirty="0" smtClean="0"/>
              <a:t> Высшую квалификационную категорию имеет 11 человек ( 33,3%),</a:t>
            </a:r>
          </a:p>
          <a:p>
            <a:pPr algn="just"/>
            <a:r>
              <a:rPr lang="ru-RU" sz="3200" dirty="0" smtClean="0"/>
              <a:t> первую—13человек (39,4%), </a:t>
            </a:r>
          </a:p>
          <a:p>
            <a:pPr algn="just"/>
            <a:r>
              <a:rPr lang="ru-RU" sz="3200" dirty="0" smtClean="0"/>
              <a:t> без категории—9 человек (27,3%).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Состав </a:t>
            </a:r>
            <a:r>
              <a:rPr lang="ru-RU" dirty="0" err="1" smtClean="0">
                <a:solidFill>
                  <a:srgbClr val="FF0000"/>
                </a:solidFill>
              </a:rPr>
              <a:t>педколлектива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i="1" u="sng" dirty="0" smtClean="0">
                <a:solidFill>
                  <a:srgbClr val="FF0000"/>
                </a:solidFill>
              </a:rPr>
              <a:t>по образованию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200" b="1" dirty="0" smtClean="0">
                <a:solidFill>
                  <a:srgbClr val="7030A0"/>
                </a:solidFill>
              </a:rPr>
              <a:t>29человек (87,9%) с высшим образованием,</a:t>
            </a:r>
          </a:p>
          <a:p>
            <a:pPr algn="just"/>
            <a:r>
              <a:rPr lang="ru-RU" sz="3200" b="1" dirty="0" smtClean="0">
                <a:solidFill>
                  <a:srgbClr val="7030A0"/>
                </a:solidFill>
              </a:rPr>
              <a:t>  4 человека(12,1%) - со средним специальным, </a:t>
            </a:r>
          </a:p>
          <a:p>
            <a:pPr algn="just"/>
            <a:r>
              <a:rPr lang="ru-RU" sz="3200" b="1" dirty="0" smtClean="0">
                <a:solidFill>
                  <a:srgbClr val="7030A0"/>
                </a:solidFill>
              </a:rPr>
              <a:t>Получает высшее образование  1 учитель</a:t>
            </a:r>
            <a:r>
              <a:rPr lang="ru-RU" dirty="0" smtClean="0">
                <a:solidFill>
                  <a:srgbClr val="7030A0"/>
                </a:solidFill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solidFill>
                  <a:srgbClr val="FF0000"/>
                </a:solidFill>
              </a:rPr>
              <a:t>Награды учителей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«Отличники народного просвещения» :</a:t>
            </a:r>
            <a:r>
              <a:rPr lang="ru-RU" sz="3200" dirty="0" err="1" smtClean="0">
                <a:solidFill>
                  <a:srgbClr val="002060"/>
                </a:solidFill>
              </a:rPr>
              <a:t>Ачелова</a:t>
            </a:r>
            <a:r>
              <a:rPr lang="ru-RU" sz="3200" dirty="0" smtClean="0">
                <a:solidFill>
                  <a:srgbClr val="002060"/>
                </a:solidFill>
              </a:rPr>
              <a:t> Л.И., </a:t>
            </a:r>
            <a:r>
              <a:rPr lang="ru-RU" sz="3200" dirty="0" err="1" smtClean="0">
                <a:solidFill>
                  <a:srgbClr val="002060"/>
                </a:solidFill>
              </a:rPr>
              <a:t>Мыльникова</a:t>
            </a:r>
            <a:r>
              <a:rPr lang="ru-RU" sz="3200" dirty="0" smtClean="0">
                <a:solidFill>
                  <a:srgbClr val="002060"/>
                </a:solidFill>
              </a:rPr>
              <a:t> Т.С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  награждены Грамотой Министерства образования и науки: 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Суслина</a:t>
            </a:r>
            <a:r>
              <a:rPr lang="ru-RU" sz="3200" dirty="0" smtClean="0">
                <a:solidFill>
                  <a:srgbClr val="002060"/>
                </a:solidFill>
              </a:rPr>
              <a:t> Л.Н.,  </a:t>
            </a:r>
            <a:r>
              <a:rPr lang="ru-RU" sz="3200" dirty="0" err="1" smtClean="0">
                <a:solidFill>
                  <a:srgbClr val="002060"/>
                </a:solidFill>
              </a:rPr>
              <a:t>Щеголькова</a:t>
            </a:r>
            <a:r>
              <a:rPr lang="ru-RU" sz="3200" dirty="0" smtClean="0">
                <a:solidFill>
                  <a:srgbClr val="002060"/>
                </a:solidFill>
              </a:rPr>
              <a:t> Т.Н., </a:t>
            </a:r>
            <a:r>
              <a:rPr lang="ru-RU" sz="3200" dirty="0" err="1" smtClean="0">
                <a:solidFill>
                  <a:srgbClr val="002060"/>
                </a:solidFill>
              </a:rPr>
              <a:t>Сугако</a:t>
            </a:r>
            <a:r>
              <a:rPr lang="ru-RU" sz="3200" dirty="0" smtClean="0">
                <a:solidFill>
                  <a:srgbClr val="002060"/>
                </a:solidFill>
              </a:rPr>
              <a:t> Л.И.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 награждена премией губернатора НСО  </a:t>
            </a:r>
            <a:r>
              <a:rPr lang="ru-RU" sz="3200" dirty="0" err="1" smtClean="0">
                <a:solidFill>
                  <a:srgbClr val="002060"/>
                </a:solidFill>
              </a:rPr>
              <a:t>Сугако</a:t>
            </a:r>
            <a:r>
              <a:rPr lang="ru-RU" sz="3200" dirty="0" smtClean="0">
                <a:solidFill>
                  <a:srgbClr val="002060"/>
                </a:solidFill>
              </a:rPr>
              <a:t> Л.И.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1428736"/>
            <a:ext cx="8715436" cy="32316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/>
              <a:t>« </a:t>
            </a:r>
            <a:r>
              <a:rPr lang="ru-RU" sz="4000" b="1" dirty="0" smtClean="0"/>
              <a:t>Новые подходы к личностно-ориентированному обучению и воспитанию, направленные на возрождение нравственности, духовности, культуры».</a:t>
            </a:r>
            <a:endParaRPr lang="ru-RU" sz="4000" dirty="0">
              <a:solidFill>
                <a:srgbClr val="118124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056" y="285728"/>
            <a:ext cx="8093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МЕТОДИЧЕСКАЯ ТЕМА  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 descr="тема школы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8"/>
            <a:ext cx="2643206" cy="2714644"/>
          </a:xfrm>
          <a:prstGeom prst="rect">
            <a:avLst/>
          </a:prstGeom>
        </p:spPr>
      </p:pic>
      <p:pic>
        <p:nvPicPr>
          <p:cNvPr id="6" name="Рисунок 5" descr="тема школ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4071942"/>
            <a:ext cx="2357454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Методическая тема школы: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 descr="P3160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500174"/>
            <a:ext cx="3929090" cy="5143512"/>
          </a:xfrm>
          <a:prstGeom prst="rect">
            <a:avLst/>
          </a:prstGeom>
        </p:spPr>
      </p:pic>
      <p:pic>
        <p:nvPicPr>
          <p:cNvPr id="5" name="Рисунок 4" descr="SDC181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43050"/>
            <a:ext cx="5214974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smtClean="0">
                <a:solidFill>
                  <a:srgbClr val="FF0000"/>
                </a:solidFill>
              </a:rPr>
              <a:t> Задачи на 2013-2014 учебный год</a:t>
            </a:r>
            <a:endParaRPr lang="ru-RU" b="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7572428" cy="4286280"/>
          </a:xfrm>
        </p:spPr>
        <p:txBody>
          <a:bodyPr/>
          <a:lstStyle/>
          <a:p>
            <a:pPr algn="just"/>
            <a:r>
              <a:rPr lang="ru-RU" sz="2400" dirty="0" smtClean="0"/>
              <a:t>1. Повышать  качество проведения учебных и внеклассных  занятий на основе внедрения информационных, личностно-ориентированных, здоровье сберегающих и других  технологий.</a:t>
            </a:r>
          </a:p>
          <a:p>
            <a:pPr algn="just"/>
            <a:r>
              <a:rPr lang="ru-RU" sz="2400" dirty="0" smtClean="0"/>
              <a:t>2. Воспитывать Человека в человеке в соответствии с Программой духовно-нравственного воспитания.</a:t>
            </a:r>
          </a:p>
          <a:p>
            <a:endParaRPr lang="ru-RU" dirty="0"/>
          </a:p>
        </p:txBody>
      </p:sp>
      <p:pic>
        <p:nvPicPr>
          <p:cNvPr id="4" name="Рисунок 3" descr="SDC169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06" y="4286256"/>
            <a:ext cx="4500594" cy="3214710"/>
          </a:xfrm>
          <a:prstGeom prst="rect">
            <a:avLst/>
          </a:prstGeom>
        </p:spPr>
      </p:pic>
      <p:pic>
        <p:nvPicPr>
          <p:cNvPr id="5" name="Рисунок 4" descr="SDC106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86256"/>
            <a:ext cx="4572032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ВОСПИТАТЕЛЬНАЯ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" name="Рисунок 4" descr="getImage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2714620"/>
            <a:ext cx="4429124" cy="4000528"/>
          </a:xfrm>
          <a:prstGeom prst="rect">
            <a:avLst/>
          </a:prstGeom>
        </p:spPr>
      </p:pic>
      <p:pic>
        <p:nvPicPr>
          <p:cNvPr id="6" name="Рисунок 5" descr="музей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571744"/>
            <a:ext cx="3500462" cy="414340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501062" cy="25717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>
                <a:solidFill>
                  <a:srgbClr val="003300"/>
                </a:solidFill>
              </a:rPr>
              <a:t>ПРОГРАММА ДУХОВНО-НРАВСТВЕННОГО ВОСПИТАНИЯ</a:t>
            </a:r>
            <a:br>
              <a:rPr lang="ru-RU" dirty="0" smtClean="0">
                <a:solidFill>
                  <a:srgbClr val="003300"/>
                </a:solidFill>
              </a:rPr>
            </a:br>
            <a:r>
              <a:rPr lang="ru-RU" dirty="0" smtClean="0">
                <a:solidFill>
                  <a:srgbClr val="003300"/>
                </a:solidFill>
              </a:rPr>
              <a:t>МБОУ-СОШ №18 СТ.МОЧИЩЕ</a:t>
            </a:r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18435" name="Содержимое 3" descr="хра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95750" y="2962275"/>
            <a:ext cx="5048250" cy="3895725"/>
          </a:xfrm>
        </p:spPr>
      </p:pic>
      <p:pic>
        <p:nvPicPr>
          <p:cNvPr id="18436" name="Рисунок 4" descr="Мочище3.jpeg"/>
          <p:cNvPicPr>
            <a:picLocks noChangeAspect="1"/>
          </p:cNvPicPr>
          <p:nvPr/>
        </p:nvPicPr>
        <p:blipFill>
          <a:blip r:embed="rId3" cstate="print"/>
          <a:srcRect r="12109"/>
          <a:stretch>
            <a:fillRect/>
          </a:stretch>
        </p:blipFill>
        <p:spPr bwMode="auto">
          <a:xfrm>
            <a:off x="0" y="3200400"/>
            <a:ext cx="42862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1357299"/>
            <a:ext cx="7500990" cy="440120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839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SmText" pitchFamily="18" charset="0"/>
              </a:rPr>
              <a:t>МБОУ – средняя общеобразовательная школа №18 ст. Мочище</a:t>
            </a:r>
          </a:p>
          <a:p>
            <a:pPr>
              <a:buBlip>
                <a:blip r:embed="rId2"/>
              </a:buBlip>
            </a:pPr>
            <a:r>
              <a:rPr lang="ru-RU" sz="2000" b="1" dirty="0" smtClean="0">
                <a:solidFill>
                  <a:srgbClr val="2839D8"/>
                </a:solidFill>
                <a:latin typeface="Arno Pro Smbd SmText" pitchFamily="18" charset="0"/>
              </a:rPr>
              <a:t>Учредитель – администрация Новосибирского района</a:t>
            </a:r>
          </a:p>
          <a:p>
            <a:pPr>
              <a:buBlip>
                <a:blip r:embed="rId2"/>
              </a:buBlip>
            </a:pPr>
            <a:r>
              <a:rPr lang="ru-RU" sz="2000" b="1" dirty="0" smtClean="0">
                <a:solidFill>
                  <a:srgbClr val="2839D8"/>
                </a:solidFill>
                <a:latin typeface="Arno Pro Smbd SmText" pitchFamily="18" charset="0"/>
              </a:rPr>
              <a:t>Адрес школы: ст. </a:t>
            </a:r>
            <a:r>
              <a:rPr lang="ru-RU" sz="2000" b="1" dirty="0" err="1" smtClean="0">
                <a:solidFill>
                  <a:srgbClr val="2839D8"/>
                </a:solidFill>
                <a:latin typeface="Arno Pro Smbd SmText" pitchFamily="18" charset="0"/>
              </a:rPr>
              <a:t>Мочище</a:t>
            </a:r>
            <a:r>
              <a:rPr lang="ru-RU" sz="2000" b="1" dirty="0" smtClean="0">
                <a:solidFill>
                  <a:srgbClr val="2839D8"/>
                </a:solidFill>
                <a:latin typeface="Arno Pro Smbd SmText" pitchFamily="18" charset="0"/>
              </a:rPr>
              <a:t>, ул. </a:t>
            </a:r>
            <a:r>
              <a:rPr lang="ru-RU" sz="2000" b="1" dirty="0" err="1" smtClean="0">
                <a:solidFill>
                  <a:srgbClr val="2839D8"/>
                </a:solidFill>
                <a:latin typeface="Arno Pro Smbd SmText" pitchFamily="18" charset="0"/>
              </a:rPr>
              <a:t>Школьная,д</a:t>
            </a:r>
            <a:r>
              <a:rPr lang="ru-RU" sz="2000" b="1" dirty="0" smtClean="0">
                <a:solidFill>
                  <a:srgbClr val="2839D8"/>
                </a:solidFill>
                <a:latin typeface="Arno Pro Smbd SmText" pitchFamily="18" charset="0"/>
              </a:rPr>
              <a:t>. 60,а</a:t>
            </a:r>
          </a:p>
          <a:p>
            <a:pPr>
              <a:buBlip>
                <a:blip r:embed="rId2"/>
              </a:buBlip>
            </a:pPr>
            <a:r>
              <a:rPr lang="ru-RU" sz="2000" b="1" dirty="0" smtClean="0">
                <a:solidFill>
                  <a:srgbClr val="2839D8"/>
                </a:solidFill>
                <a:latin typeface="Arno Pro Smbd SmText" pitchFamily="18" charset="0"/>
              </a:rPr>
              <a:t>Телефон: 29-47-182, 29-47-107, 29-47-109</a:t>
            </a:r>
          </a:p>
          <a:p>
            <a:pPr>
              <a:buBlip>
                <a:blip r:embed="rId2"/>
              </a:buBlip>
            </a:pPr>
            <a:r>
              <a:rPr lang="en-US" sz="2000" b="1" dirty="0" smtClean="0">
                <a:solidFill>
                  <a:srgbClr val="2839D8"/>
                </a:solidFill>
                <a:latin typeface="Arno Pro Smbd SmText" pitchFamily="18" charset="0"/>
              </a:rPr>
              <a:t>e</a:t>
            </a:r>
            <a:r>
              <a:rPr lang="ru-RU" sz="2000" b="1" dirty="0" smtClean="0">
                <a:solidFill>
                  <a:srgbClr val="2839D8"/>
                </a:solidFill>
                <a:latin typeface="Arno Pro Smbd SmText" pitchFamily="18" charset="0"/>
              </a:rPr>
              <a:t>-</a:t>
            </a:r>
            <a:r>
              <a:rPr lang="en-US" sz="2000" b="1" dirty="0" smtClean="0">
                <a:solidFill>
                  <a:srgbClr val="2839D8"/>
                </a:solidFill>
                <a:latin typeface="Arno Pro Smbd SmText" pitchFamily="18" charset="0"/>
              </a:rPr>
              <a:t>mail</a:t>
            </a:r>
            <a:r>
              <a:rPr lang="ru-RU" sz="2000" b="1" dirty="0" smtClean="0">
                <a:solidFill>
                  <a:srgbClr val="2839D8"/>
                </a:solidFill>
                <a:latin typeface="Arno Pro Smbd SmText" pitchFamily="18" charset="0"/>
              </a:rPr>
              <a:t>: </a:t>
            </a:r>
            <a:r>
              <a:rPr lang="en-US" sz="2000" b="1" dirty="0" smtClean="0">
                <a:solidFill>
                  <a:srgbClr val="2839D8"/>
                </a:solidFill>
                <a:latin typeface="Arno Pro Smbd SmText" pitchFamily="18" charset="0"/>
                <a:hlinkClick r:id="rId3"/>
              </a:rPr>
              <a:t>shkola18m@yandex.ru</a:t>
            </a:r>
            <a:endParaRPr lang="en-US" sz="2000" b="1" dirty="0" smtClean="0">
              <a:solidFill>
                <a:srgbClr val="2839D8"/>
              </a:solidFill>
              <a:latin typeface="Arno Pro Smbd SmText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2000" b="1" dirty="0" smtClean="0">
                <a:solidFill>
                  <a:srgbClr val="2839D8"/>
                </a:solidFill>
                <a:latin typeface="Arno Pro Smbd SmText" pitchFamily="18" charset="0"/>
              </a:rPr>
              <a:t>Директор: </a:t>
            </a:r>
            <a:r>
              <a:rPr lang="ru-RU" sz="2000" b="1" dirty="0" err="1" smtClean="0">
                <a:solidFill>
                  <a:srgbClr val="2839D8"/>
                </a:solidFill>
                <a:latin typeface="Arno Pro Smbd SmText" pitchFamily="18" charset="0"/>
              </a:rPr>
              <a:t>Мыльникова</a:t>
            </a:r>
            <a:r>
              <a:rPr lang="ru-RU" sz="2000" b="1" dirty="0" smtClean="0">
                <a:solidFill>
                  <a:srgbClr val="2839D8"/>
                </a:solidFill>
                <a:latin typeface="Arno Pro Smbd SmText" pitchFamily="18" charset="0"/>
              </a:rPr>
              <a:t> Тамара Степановна</a:t>
            </a:r>
          </a:p>
          <a:p>
            <a:pPr>
              <a:buBlip>
                <a:blip r:embed="rId2"/>
              </a:buBlip>
            </a:pPr>
            <a:r>
              <a:rPr lang="ru-RU" sz="2000" b="1" dirty="0" smtClean="0">
                <a:solidFill>
                  <a:srgbClr val="2839D8"/>
                </a:solidFill>
                <a:latin typeface="Arno Pro Smbd SmText" pitchFamily="18" charset="0"/>
              </a:rPr>
              <a:t>Председатель Совета школы: </a:t>
            </a:r>
            <a:r>
              <a:rPr lang="ru-RU" sz="2000" b="1" dirty="0" err="1" smtClean="0">
                <a:solidFill>
                  <a:srgbClr val="2839D8"/>
                </a:solidFill>
                <a:latin typeface="Arno Pro Smbd SmText" pitchFamily="18" charset="0"/>
              </a:rPr>
              <a:t>Баталыгина</a:t>
            </a:r>
            <a:r>
              <a:rPr lang="ru-RU" sz="2000" b="1" dirty="0" smtClean="0">
                <a:solidFill>
                  <a:srgbClr val="2839D8"/>
                </a:solidFill>
                <a:latin typeface="Arno Pro Smbd SmText" pitchFamily="18" charset="0"/>
              </a:rPr>
              <a:t> </a:t>
            </a:r>
            <a:r>
              <a:rPr lang="en-US" sz="2000" b="1" dirty="0">
                <a:solidFill>
                  <a:srgbClr val="2839D8"/>
                </a:solidFill>
                <a:latin typeface="Arno Pro Smbd SmText" pitchFamily="18" charset="0"/>
              </a:rPr>
              <a:t> </a:t>
            </a:r>
            <a:r>
              <a:rPr lang="ru-RU" sz="2000" b="1" dirty="0" smtClean="0">
                <a:solidFill>
                  <a:srgbClr val="2839D8"/>
                </a:solidFill>
                <a:latin typeface="Arno Pro Smbd SmText" pitchFamily="18" charset="0"/>
              </a:rPr>
              <a:t>Г. Б.</a:t>
            </a:r>
          </a:p>
          <a:p>
            <a:pPr algn="just"/>
            <a:r>
              <a:rPr lang="ru-RU" sz="2000" b="1" dirty="0" smtClean="0">
                <a:solidFill>
                  <a:srgbClr val="2839D8"/>
                </a:solidFill>
                <a:latin typeface="Monotype Corsiva" pitchFamily="66" charset="0"/>
              </a:rPr>
              <a:t>Наша школа ориентирована на обучение и воспитание учащихся, а также развитие их физиологических, психологических, интеллектуальных особенностей, образовательных потребностей, с учетом их возможностей, личностных склонностей, способностей. Это достигается путем создания адаптивной педагогической системы, благоприятных условий для общеобразовательного, умственного, нравственного, духовного и физического развития каждого учащегося. </a:t>
            </a:r>
            <a:endParaRPr lang="ru-RU" sz="2000" dirty="0"/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619250" y="547688"/>
            <a:ext cx="6153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Общая характеристика школы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428596" y="1214422"/>
            <a:ext cx="5183187" cy="0"/>
          </a:xfrm>
          <a:prstGeom prst="line">
            <a:avLst/>
          </a:prstGeom>
          <a:noFill/>
          <a:ln w="57150" cmpd="thinThick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786050" y="1142984"/>
            <a:ext cx="5183188" cy="0"/>
          </a:xfrm>
          <a:prstGeom prst="line">
            <a:avLst/>
          </a:prstGeom>
          <a:noFill/>
          <a:ln w="57150" cmpd="thinThick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714348" y="1071546"/>
            <a:ext cx="0" cy="4392613"/>
          </a:xfrm>
          <a:prstGeom prst="line">
            <a:avLst/>
          </a:prstGeom>
          <a:noFill/>
          <a:ln w="57150" cmpd="thinThick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57188" y="274638"/>
            <a:ext cx="8501062" cy="792162"/>
          </a:xfrm>
        </p:spPr>
        <p:txBody>
          <a:bodyPr/>
          <a:lstStyle/>
          <a:p>
            <a:r>
              <a:rPr lang="ru-RU" sz="3600" smtClean="0">
                <a:solidFill>
                  <a:srgbClr val="003300"/>
                </a:solidFill>
              </a:rPr>
              <a:t>ЦЕЛЬ ПРОГРАММЫ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285750" y="928688"/>
            <a:ext cx="8572500" cy="24288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smtClean="0">
                <a:solidFill>
                  <a:srgbClr val="3333FF"/>
                </a:solidFill>
                <a:latin typeface="Franklin Gothic Medium" pitchFamily="34" charset="0"/>
              </a:rPr>
              <a:t>совершенствовать систему духовно-нравственного, гражданского и патриотического воспитания, формировать у учащихся высокое патриотическое сознание, верность Отечеству, готовность к выполнению конституционных обязанностей</a:t>
            </a:r>
          </a:p>
        </p:txBody>
      </p:sp>
      <p:sp>
        <p:nvSpPr>
          <p:cNvPr id="1638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</p:spPr>
        <p:txBody>
          <a:bodyPr wrap="square" lIns="91440" tIns="45720" rIns="91440" bIns="45720"/>
          <a:lstStyle/>
          <a:p>
            <a:pPr>
              <a:defRPr/>
            </a:pPr>
            <a:fld id="{53E0F290-E485-467B-93BD-885235455F8B}" type="slidenum">
              <a:rPr lang="ru-RU"/>
              <a:pPr>
                <a:defRPr/>
              </a:pPr>
              <a:t>20</a:t>
            </a:fld>
            <a:endParaRPr lang="ru-RU"/>
          </a:p>
        </p:txBody>
      </p:sp>
      <p:pic>
        <p:nvPicPr>
          <p:cNvPr id="19461" name="Picture 7" descr="IMG_16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3429000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7" descr="_MG_1408.jpg"/>
          <p:cNvPicPr>
            <a:picLocks noChangeAspect="1"/>
          </p:cNvPicPr>
          <p:nvPr/>
        </p:nvPicPr>
        <p:blipFill>
          <a:blip r:embed="rId3" cstate="print"/>
          <a:srcRect l="3049" r="3963"/>
          <a:stretch>
            <a:fillRect/>
          </a:stretch>
        </p:blipFill>
        <p:spPr bwMode="auto">
          <a:xfrm>
            <a:off x="357188" y="3429000"/>
            <a:ext cx="435768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4211638" y="549275"/>
            <a:ext cx="2808287" cy="9144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4800">
                <a:solidFill>
                  <a:srgbClr val="0000FF"/>
                </a:solidFill>
              </a:rPr>
              <a:t>ЗАДАЧИ</a:t>
            </a:r>
          </a:p>
        </p:txBody>
      </p:sp>
      <p:sp>
        <p:nvSpPr>
          <p:cNvPr id="20483" name="Oval 5"/>
          <p:cNvSpPr>
            <a:spLocks noChangeArrowheads="1"/>
          </p:cNvSpPr>
          <p:nvPr/>
        </p:nvSpPr>
        <p:spPr bwMode="auto">
          <a:xfrm>
            <a:off x="1547813" y="4076700"/>
            <a:ext cx="4248150" cy="24479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400" b="1">
                <a:solidFill>
                  <a:srgbClr val="000000"/>
                </a:solidFill>
              </a:rPr>
              <a:t>Развитие </a:t>
            </a:r>
          </a:p>
          <a:p>
            <a:pPr algn="ctr">
              <a:spcBef>
                <a:spcPct val="20000"/>
              </a:spcBef>
            </a:pPr>
            <a:r>
              <a:rPr lang="ru-RU" sz="2400" b="1">
                <a:solidFill>
                  <a:srgbClr val="000000"/>
                </a:solidFill>
              </a:rPr>
              <a:t>чувства сопричастности </a:t>
            </a:r>
          </a:p>
          <a:p>
            <a:pPr algn="ctr">
              <a:spcBef>
                <a:spcPct val="20000"/>
              </a:spcBef>
            </a:pPr>
            <a:r>
              <a:rPr lang="ru-RU" sz="2400" b="1">
                <a:solidFill>
                  <a:srgbClr val="000000"/>
                </a:solidFill>
              </a:rPr>
              <a:t>с русской культурой</a:t>
            </a:r>
          </a:p>
          <a:p>
            <a:pPr algn="ctr" eaLnBrk="0" hangingPunct="0"/>
            <a:endParaRPr lang="ru-RU" sz="2400" b="1">
              <a:solidFill>
                <a:srgbClr val="000000"/>
              </a:solidFill>
            </a:endParaRPr>
          </a:p>
        </p:txBody>
      </p:sp>
      <p:sp>
        <p:nvSpPr>
          <p:cNvPr id="20484" name="Oval 7"/>
          <p:cNvSpPr>
            <a:spLocks noChangeArrowheads="1"/>
          </p:cNvSpPr>
          <p:nvPr/>
        </p:nvSpPr>
        <p:spPr bwMode="auto">
          <a:xfrm>
            <a:off x="4643438" y="1989138"/>
            <a:ext cx="4248150" cy="266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400" b="1">
                <a:solidFill>
                  <a:srgbClr val="000000"/>
                </a:solidFill>
              </a:rPr>
              <a:t>Формирование </a:t>
            </a:r>
          </a:p>
          <a:p>
            <a:pPr algn="ctr">
              <a:spcBef>
                <a:spcPct val="20000"/>
              </a:spcBef>
            </a:pPr>
            <a:r>
              <a:rPr lang="ru-RU" sz="2400" b="1">
                <a:solidFill>
                  <a:srgbClr val="000000"/>
                </a:solidFill>
              </a:rPr>
              <a:t>у ребенка понимания </a:t>
            </a:r>
          </a:p>
          <a:p>
            <a:pPr algn="ctr">
              <a:spcBef>
                <a:spcPct val="20000"/>
              </a:spcBef>
            </a:pPr>
            <a:r>
              <a:rPr lang="ru-RU" sz="2400" b="1">
                <a:solidFill>
                  <a:srgbClr val="000000"/>
                </a:solidFill>
              </a:rPr>
              <a:t>духовно-нравственных </a:t>
            </a:r>
          </a:p>
          <a:p>
            <a:pPr algn="ctr">
              <a:spcBef>
                <a:spcPct val="20000"/>
              </a:spcBef>
            </a:pPr>
            <a:r>
              <a:rPr lang="ru-RU" sz="2400" b="1">
                <a:solidFill>
                  <a:srgbClr val="000000"/>
                </a:solidFill>
              </a:rPr>
              <a:t>ценностей</a:t>
            </a:r>
          </a:p>
          <a:p>
            <a:pPr algn="ctr" eaLnBrk="0" hangingPunct="0"/>
            <a:endParaRPr lang="ru-RU" sz="2400" b="1">
              <a:solidFill>
                <a:srgbClr val="000000"/>
              </a:solidFill>
            </a:endParaRPr>
          </a:p>
        </p:txBody>
      </p:sp>
      <p:sp>
        <p:nvSpPr>
          <p:cNvPr id="20485" name="Oval 8"/>
          <p:cNvSpPr>
            <a:spLocks noChangeArrowheads="1"/>
          </p:cNvSpPr>
          <p:nvPr/>
        </p:nvSpPr>
        <p:spPr bwMode="auto">
          <a:xfrm>
            <a:off x="250825" y="1557338"/>
            <a:ext cx="4248150" cy="237648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400" b="1">
                <a:solidFill>
                  <a:srgbClr val="000000"/>
                </a:solidFill>
              </a:rPr>
              <a:t>Воспитание  </a:t>
            </a:r>
          </a:p>
          <a:p>
            <a:pPr algn="ctr">
              <a:spcBef>
                <a:spcPct val="20000"/>
              </a:spcBef>
            </a:pPr>
            <a:r>
              <a:rPr lang="ru-RU" sz="2400" b="1">
                <a:solidFill>
                  <a:srgbClr val="000000"/>
                </a:solidFill>
              </a:rPr>
              <a:t>уважительного отношения</a:t>
            </a:r>
          </a:p>
          <a:p>
            <a:pPr algn="ctr">
              <a:spcBef>
                <a:spcPct val="20000"/>
              </a:spcBef>
            </a:pPr>
            <a:r>
              <a:rPr lang="ru-RU" sz="2400" b="1">
                <a:solidFill>
                  <a:srgbClr val="000000"/>
                </a:solidFill>
              </a:rPr>
              <a:t> к культурным </a:t>
            </a:r>
          </a:p>
          <a:p>
            <a:pPr algn="ctr">
              <a:spcBef>
                <a:spcPct val="20000"/>
              </a:spcBef>
            </a:pPr>
            <a:r>
              <a:rPr lang="ru-RU" sz="2400" b="1">
                <a:solidFill>
                  <a:srgbClr val="000000"/>
                </a:solidFill>
              </a:rPr>
              <a:t>традициям страны</a:t>
            </a:r>
          </a:p>
          <a:p>
            <a:pPr algn="ctr" eaLnBrk="0" hangingPunct="0"/>
            <a:endParaRPr lang="ru-RU" sz="2400" b="1">
              <a:solidFill>
                <a:srgbClr val="000000"/>
              </a:solidFill>
            </a:endParaRPr>
          </a:p>
        </p:txBody>
      </p:sp>
      <p:sp>
        <p:nvSpPr>
          <p:cNvPr id="20486" name="Line 9"/>
          <p:cNvSpPr>
            <a:spLocks noChangeShapeType="1"/>
          </p:cNvSpPr>
          <p:nvPr/>
        </p:nvSpPr>
        <p:spPr bwMode="auto">
          <a:xfrm flipH="1">
            <a:off x="3851275" y="1412875"/>
            <a:ext cx="12969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Line 10"/>
          <p:cNvSpPr>
            <a:spLocks noChangeShapeType="1"/>
          </p:cNvSpPr>
          <p:nvPr/>
        </p:nvSpPr>
        <p:spPr bwMode="auto">
          <a:xfrm flipH="1">
            <a:off x="4067175" y="1412875"/>
            <a:ext cx="122555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Line 11"/>
          <p:cNvSpPr>
            <a:spLocks noChangeShapeType="1"/>
          </p:cNvSpPr>
          <p:nvPr/>
        </p:nvSpPr>
        <p:spPr bwMode="auto">
          <a:xfrm>
            <a:off x="5435600" y="1412875"/>
            <a:ext cx="11525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501062" cy="1571625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003300"/>
                </a:solidFill>
              </a:rPr>
              <a:t>НАПРАВЛЕНИЯ РАБОТЫ </a:t>
            </a:r>
            <a:br>
              <a:rPr lang="ru-RU" sz="3200" smtClean="0">
                <a:solidFill>
                  <a:srgbClr val="003300"/>
                </a:solidFill>
              </a:rPr>
            </a:br>
            <a:r>
              <a:rPr lang="ru-RU" sz="3200" smtClean="0">
                <a:solidFill>
                  <a:srgbClr val="003300"/>
                </a:solidFill>
              </a:rPr>
              <a:t>ПО ДУХОВНО-НРАВСТВЕННОМУ ВОСПИТАНИЮ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785926"/>
          <a:ext cx="8401080" cy="4687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8543925" cy="1066800"/>
          </a:xfrm>
          <a:solidFill>
            <a:srgbClr val="CC66FF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C000"/>
                </a:solidFill>
                <a:latin typeface="Arial Black" pitchFamily="34" charset="0"/>
              </a:rPr>
              <a:t>РАЙОННАЯ ОПОРНАЯ ШКОЛА ПО ПАТРИОТИЧЕСКОМУ ВОСПИТАНИЮ</a:t>
            </a:r>
            <a:endParaRPr lang="ru-RU" dirty="0">
              <a:solidFill>
                <a:srgbClr val="FFC000"/>
              </a:solidFill>
              <a:latin typeface="Arial Black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4294967295"/>
          </p:nvPr>
        </p:nvGraphicFramePr>
        <p:xfrm>
          <a:off x="0" y="990600"/>
          <a:ext cx="885825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5060" name="Picture 5" descr="Изображение 0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1357313"/>
            <a:ext cx="4114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МУЗЕЙНАЯ РАБОТА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4294967295"/>
          </p:nvPr>
        </p:nvGraphicFramePr>
        <p:xfrm>
          <a:off x="244475" y="841375"/>
          <a:ext cx="8610600" cy="5635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940" name="Номер слайда 4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fld id="{CB1380C0-32A5-4345-A108-12E6457F9D14}" type="slidenum">
              <a:rPr lang="ru-RU" sz="1400" b="1">
                <a:solidFill>
                  <a:srgbClr val="FFFFFF"/>
                </a:solidFill>
              </a:rPr>
              <a:pPr eaLnBrk="1" hangingPunct="1"/>
              <a:t>24</a:t>
            </a:fld>
            <a:endParaRPr lang="ru-RU" sz="1400" b="1">
              <a:solidFill>
                <a:srgbClr val="FFFFFF"/>
              </a:solidFill>
            </a:endParaRPr>
          </a:p>
        </p:txBody>
      </p:sp>
      <p:pic>
        <p:nvPicPr>
          <p:cNvPr id="39941" name="Picture 5" descr="Изображение 0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1357298"/>
            <a:ext cx="421484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DSC0178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1357298"/>
            <a:ext cx="35719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Graphic spid="6" grpId="0">
        <p:bldAsOne/>
      </p:bldGraphic>
      <p:bldGraphic spid="6" grpId="1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Спортивные ДОСТИЖЕНИЯ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857224" y="1080683"/>
          <a:ext cx="6858049" cy="5337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205"/>
                <a:gridCol w="2352888"/>
                <a:gridCol w="588213"/>
                <a:gridCol w="3244743"/>
              </a:tblGrid>
              <a:tr h="5023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Фамилия, имя ученика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60190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Наумов</a:t>
                      </a:r>
                      <a:r>
                        <a:rPr lang="ru-RU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Валентин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1б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 место в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открытом первенстве Новосибирского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района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 лыжным гонкам «Хрустальная звездочка»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6388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 Плотникова Алина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3а</a:t>
                      </a:r>
                      <a:endParaRPr lang="ru-RU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1 место в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открытом первенстве Новосибирского района по лыжным гонкам «Хрустальная звездочка»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8314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Спирина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Кристина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3б</a:t>
                      </a:r>
                      <a:endParaRPr lang="ru-RU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ru-RU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местообластных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соревнованиях по дзюдо в категории 11 лет и младше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Спортивные ДОСТИЖЕНИЯ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857224" y="1080683"/>
          <a:ext cx="6858049" cy="5378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205"/>
                <a:gridCol w="2352888"/>
                <a:gridCol w="761121"/>
                <a:gridCol w="3071835"/>
              </a:tblGrid>
              <a:tr h="5023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Фамилия, имя ученика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60190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Полтанович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Александр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4Б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3 место в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областных соревнованиях по дзюдо;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3 место в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региональных соревнованиях по дзюдо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6388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>
                          <a:latin typeface="Times New Roman"/>
                          <a:ea typeface="Times New Roman"/>
                          <a:cs typeface="Times New Roman"/>
                        </a:rPr>
                        <a:t>Скрипко Роман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4Б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 место в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открытом первенстве Новосибирского района по лыжным гонкам «Хрустальная звездочка»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8314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Семенченко Анатолий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4А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3 место в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областных соревнованиях по дзюдо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Спортивные ДОСТИЖЕНИЯ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857224" y="1080683"/>
          <a:ext cx="6858049" cy="5337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205"/>
                <a:gridCol w="2352888"/>
                <a:gridCol w="761121"/>
                <a:gridCol w="3071835"/>
              </a:tblGrid>
              <a:tr h="5023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Фамилия, имя ученика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60190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Седугин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Антон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5Б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 место в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областных соревнованиях по боксу в категории 11-12 лет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6388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Семенов Кирилл,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Никонов Илья,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Маслов Алишер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5Б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 место в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районных соревнованиях по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футболу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8314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Уткин Денис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 место в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областных соревнованиях по дзюдо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Спортивные ДОСТИЖЕНИЯ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857224" y="1080683"/>
          <a:ext cx="6858049" cy="7272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205"/>
                <a:gridCol w="2352888"/>
                <a:gridCol w="689683"/>
                <a:gridCol w="3143273"/>
              </a:tblGrid>
              <a:tr h="5023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Фамилия, имя ученика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60190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Базанов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Никита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7А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 место в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региональных соревнованиях по боксу;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 место в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районных соревнованиях по боксу;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 место в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областных соревнованиях по боксу;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 место в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международных соревнованиях по боксу (Казахстан, Белоруссия, Украина)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6388"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Тубольцев Антон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 место в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международных соревнованиях по боксу;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 место в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районных соревнованиях по боксу;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1 место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областных соревнованиях по боксу;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 место в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региональных соревнованиях по боксу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8314"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Воющев Дмитрий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7А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 место в 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областных соревнованиях по дзюдо;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 место в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областных соревнованиях по самбо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Спортивные ДОСТИЖЕНИЯ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857224" y="1080683"/>
          <a:ext cx="6858049" cy="6062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205"/>
                <a:gridCol w="2352888"/>
                <a:gridCol w="761121"/>
                <a:gridCol w="3071835"/>
              </a:tblGrid>
              <a:tr h="5623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Фамилия, имя ученика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60190"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Белых Егор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7Б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 место в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региональных  соревнованиях по хоккею с мячом в составе команды «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Сибсельмаш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»;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 место в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областных соревнованиях на кубок Новосибирской области по хоккею с мячом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6388"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 Федоров Даниил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7Б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 место в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региональных соревнованиях по дзюдо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8314"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Столбенникова Карина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8А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2 место в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открытом первенстве Новосибирского района по лыжным гонка «Хрустальная звездочка»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1428736"/>
            <a:ext cx="8715436" cy="51090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dirty="0" smtClean="0">
                <a:solidFill>
                  <a:srgbClr val="118124"/>
                </a:solidFill>
                <a:latin typeface="Arno Pro Smbd SmText" pitchFamily="18" charset="0"/>
              </a:rPr>
              <a:t> </a:t>
            </a:r>
            <a:r>
              <a:rPr lang="ru-RU" sz="2000" dirty="0" smtClean="0">
                <a:solidFill>
                  <a:srgbClr val="118124"/>
                </a:solidFill>
                <a:latin typeface="Arno Pro Smbd SmText" pitchFamily="18" charset="0"/>
              </a:rPr>
              <a:t>создать благоприятные условия развития для всех: одарённых, обычных, нуждающихся в коррекции, с учётом их различий, интересов, склонностей, способностей и потребностей;</a:t>
            </a:r>
          </a:p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118124"/>
                </a:solidFill>
                <a:latin typeface="Arno Pro Smbd SmText" pitchFamily="18" charset="0"/>
              </a:rPr>
              <a:t> обеспечить самоопределение и самореализацию сельских  школьников, проживающих вблизи большого города;</a:t>
            </a:r>
          </a:p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118124"/>
                </a:solidFill>
                <a:latin typeface="Arno Pro Smbd SmText" pitchFamily="18" charset="0"/>
              </a:rPr>
              <a:t>  осуществить социальную поддержку (защиту) обучающихся «трудной судьбы»;</a:t>
            </a:r>
          </a:p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118124"/>
                </a:solidFill>
                <a:latin typeface="Arno Pro Smbd SmText" pitchFamily="18" charset="0"/>
              </a:rPr>
              <a:t> обеспечить их успешную социализацию в современной действительности.</a:t>
            </a:r>
          </a:p>
          <a:p>
            <a:pPr algn="just"/>
            <a:r>
              <a:rPr lang="ru-RU" sz="3200" dirty="0" smtClean="0">
                <a:solidFill>
                  <a:srgbClr val="118124"/>
                </a:solidFill>
                <a:latin typeface="Monotype Corsiva" pitchFamily="66" charset="0"/>
              </a:rPr>
              <a:t>Таким образом, </a:t>
            </a:r>
            <a:r>
              <a:rPr lang="ru-RU" sz="3200" b="1" dirty="0" smtClean="0">
                <a:solidFill>
                  <a:srgbClr val="118124"/>
                </a:solidFill>
                <a:latin typeface="Monotype Corsiva" pitchFamily="66" charset="0"/>
              </a:rPr>
              <a:t>школа обеспечивает высокий качественный уровень образования и воспитания через оптимальные для каждого ребенка формы и методы организации образовательного процесса</a:t>
            </a:r>
            <a:r>
              <a:rPr lang="ru-RU" sz="3200" dirty="0" smtClean="0">
                <a:solidFill>
                  <a:srgbClr val="118124"/>
                </a:solidFill>
                <a:latin typeface="Monotype Corsiva" pitchFamily="66" charset="0"/>
              </a:rPr>
              <a:t>.</a:t>
            </a:r>
          </a:p>
          <a:p>
            <a:endParaRPr lang="ru-RU" dirty="0">
              <a:solidFill>
                <a:srgbClr val="118124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20340" y="285728"/>
            <a:ext cx="5409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МИССИЯ ШКОЛЫ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Спортивные ДОСТИЖЕНИЯ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857224" y="1080683"/>
          <a:ext cx="6858049" cy="5441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205"/>
                <a:gridCol w="2352888"/>
                <a:gridCol w="689683"/>
                <a:gridCol w="3143273"/>
              </a:tblGrid>
              <a:tr h="5023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Фамилия, имя ученика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60190"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Соловьев Олег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3 место на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чемпионате Новосибирской области по футболу в составе команды «Север»;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в первенстве города по мини-футболу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6388"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Полозов Николай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 место в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областных соревнованиях по боксу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8314"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Поломошнов Александр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 место в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областном турнире по дзюдо;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 место в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региональном турнире по дзюдо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 место в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региональном турнире по дзюдо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Спортивные ДОСТИЖЕНИЯ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857224" y="1080683"/>
          <a:ext cx="6858049" cy="5766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205"/>
                <a:gridCol w="2352888"/>
                <a:gridCol w="689683"/>
                <a:gridCol w="3143273"/>
              </a:tblGrid>
              <a:tr h="5023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Фамилия, имя ученика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60190"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Лобанова Татьяна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 место на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Спартакиаде муниципальных образований Новосибирского района в дисциплине шорт-трек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6388"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Семья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Скрипко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Скрипко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Роман)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4б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4 место на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Спартакиаде муниципальных образований Новосибирского района в дисциплине семейные старты «Мама, папа, я – спортивная семья»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8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РЕЗУЛЬТАТЫ РАБОТЫ ШКОЛЫ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Общая успеваемость обучающихся – 99,3% </a:t>
            </a:r>
          </a:p>
          <a:p>
            <a:r>
              <a:rPr lang="ru-RU" dirty="0" smtClean="0"/>
              <a:t>Один второгодник</a:t>
            </a:r>
          </a:p>
          <a:p>
            <a:r>
              <a:rPr lang="ru-RU" dirty="0" smtClean="0"/>
              <a:t>Шесть условно переведенных</a:t>
            </a:r>
          </a:p>
          <a:p>
            <a:r>
              <a:rPr lang="ru-RU" dirty="0" smtClean="0"/>
              <a:t>Качественная успеваемость —38,8%</a:t>
            </a:r>
          </a:p>
          <a:p>
            <a:r>
              <a:rPr lang="ru-RU" i="1" dirty="0" err="1" smtClean="0"/>
              <a:t>Пахотина</a:t>
            </a:r>
            <a:r>
              <a:rPr lang="ru-RU" i="1" dirty="0" smtClean="0"/>
              <a:t> Полина – аттестат особого образца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Начальная школа</a:t>
            </a:r>
            <a:br>
              <a:rPr lang="ru-RU" dirty="0" smtClean="0"/>
            </a:br>
            <a:r>
              <a:rPr lang="ru-RU" dirty="0" smtClean="0"/>
              <a:t>Результаты Промежуточной аттестации, русский язык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255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14"/>
                <a:gridCol w="2138386"/>
                <a:gridCol w="933448"/>
                <a:gridCol w="785818"/>
                <a:gridCol w="714380"/>
                <a:gridCol w="642942"/>
                <a:gridCol w="571504"/>
                <a:gridCol w="695308"/>
              </a:tblGrid>
              <a:tr h="185420">
                <a:tc row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Ф.И.О.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успеваемоть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Качество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знаний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Качество выполнения заданий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Чусовитина И.Л.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2б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Лизюра</a:t>
                      </a:r>
                      <a:r>
                        <a:rPr lang="ru-RU" dirty="0" smtClean="0"/>
                        <a:t> Т.С.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76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Винникова</a:t>
                      </a:r>
                      <a:r>
                        <a:rPr lang="ru-RU" dirty="0" smtClean="0"/>
                        <a:t> С.Ю.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89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61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3б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Курбанова О.С.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71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Лялина Т.В.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76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4б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Зинченко Н.Е.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82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Результаты Промежуточной аттестации, Математика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255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14"/>
                <a:gridCol w="2138386"/>
                <a:gridCol w="933448"/>
                <a:gridCol w="785818"/>
                <a:gridCol w="714380"/>
                <a:gridCol w="642942"/>
                <a:gridCol w="571504"/>
                <a:gridCol w="695308"/>
              </a:tblGrid>
              <a:tr h="185420">
                <a:tc row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Ф.И.О.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успеваемоть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Качество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знаний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Качество выполнения заданий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Чусовитина И.Л.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2б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Лизюра</a:t>
                      </a:r>
                      <a:r>
                        <a:rPr lang="ru-RU" dirty="0" smtClean="0"/>
                        <a:t> Т.С.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76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Винникова</a:t>
                      </a:r>
                      <a:r>
                        <a:rPr lang="ru-RU" dirty="0" smtClean="0"/>
                        <a:t> С.Ю.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78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3б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Курбанова О.С.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Лялина Т.В.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76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4б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Зинченко Н.Е.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82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Мониторинг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результатов в 5-м классе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187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32"/>
                <a:gridCol w="1352568"/>
                <a:gridCol w="1447800"/>
                <a:gridCol w="1447800"/>
                <a:gridCol w="144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Результаты теста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 </a:t>
                      </a: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</a:t>
                      </a: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 до 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8,33%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7,69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 45% до 60%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79,17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65,38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Менее 45%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26,92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Писали всего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966" y="414487"/>
            <a:ext cx="811946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Итоги успеваемости и качества знаний </a:t>
            </a:r>
            <a:b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учащихся 5 -9 классов» (данные представлены в %).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1" y="1428731"/>
          <a:ext cx="7929621" cy="5038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536"/>
                <a:gridCol w="837536"/>
                <a:gridCol w="837536"/>
                <a:gridCol w="837536"/>
                <a:gridCol w="837536"/>
                <a:gridCol w="837536"/>
                <a:gridCol w="837536"/>
                <a:gridCol w="837536"/>
                <a:gridCol w="1229333"/>
              </a:tblGrid>
              <a:tr h="417636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Учебные четверти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6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 четверть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2 четверть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четверть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6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Усп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Кач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Усп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Кач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Усп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Кач.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Усп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Кач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5а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40,9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59,1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45,5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59,1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5б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13,6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31,8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36,4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31,8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92,6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29,6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96,2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34,6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38,5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7а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4,2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95,7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87,5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8,3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12,5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7б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66,7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16,7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96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92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8а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64,3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14,3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21,4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78,6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21,4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95,5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14,3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8б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68,8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43,8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93,8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37,5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80,8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11,5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11,5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96,2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11,5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11,5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74,3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98,9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29,7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93,7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25,7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99,4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Результаты Промежуточной аттестации, Русский язык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522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14"/>
                <a:gridCol w="2138386"/>
                <a:gridCol w="933448"/>
                <a:gridCol w="785818"/>
                <a:gridCol w="714380"/>
                <a:gridCol w="642942"/>
                <a:gridCol w="571504"/>
                <a:gridCol w="695308"/>
              </a:tblGrid>
              <a:tr h="185420">
                <a:tc row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Ф.И.О.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успеваемоть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Качество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знаний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Качество выполнения заданий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Астахина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З.С.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76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Астахина З.С.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Астахина З.С.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Шариазданова Т.С.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Шариазданова Т.С.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76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Шариазданова Т.С.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Шариазданова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Т.С.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68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Результаты Промежуточной аттестации, Математика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5279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14"/>
                <a:gridCol w="2138386"/>
                <a:gridCol w="933448"/>
                <a:gridCol w="785818"/>
                <a:gridCol w="714380"/>
                <a:gridCol w="642942"/>
                <a:gridCol w="571504"/>
                <a:gridCol w="695308"/>
              </a:tblGrid>
              <a:tr h="185420">
                <a:tc row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Ф.И.О.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успеваемоть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Качество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знаний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Качество выполнения заданий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Каурова Н.С.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5б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Каурова Н.С.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76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Суслина Л.Н.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57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Каурова Н.С.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7б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Каурова Н.С.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68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8а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Кияшкина В.А.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8б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Кияшкина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В.А.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88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РЕЗУЛЬТАТЫ ГИА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1" cy="455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143"/>
                <a:gridCol w="1034143"/>
                <a:gridCol w="1034143"/>
                <a:gridCol w="1034143"/>
                <a:gridCol w="1034143"/>
                <a:gridCol w="1034143"/>
                <a:gridCol w="1034143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Коли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чество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сдавав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ших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Получи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ли «5»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Получи ли «4»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Качество знаний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Полу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чили «2»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Общая успева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емость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Математика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84%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96%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Английский язык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Обществознание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66.7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Информатика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142852"/>
            <a:ext cx="4857784" cy="566738"/>
          </a:xfrm>
        </p:spPr>
        <p:txBody>
          <a:bodyPr>
            <a:noAutofit/>
          </a:bodyPr>
          <a:lstStyle/>
          <a:p>
            <a:r>
              <a:rPr lang="ru-RU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118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  <a:endParaRPr lang="ru-RU" sz="3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1181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928670"/>
            <a:ext cx="8643998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C00000"/>
                </a:solidFill>
                <a:latin typeface="Arno Pro Smbd SmText" pitchFamily="18" charset="0"/>
              </a:rPr>
              <a:t>Проблема повышения качества  образования как главная цель сегодняшней системы образования</a:t>
            </a:r>
          </a:p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C00000"/>
                </a:solidFill>
                <a:latin typeface="Arno Pro Smbd SmText" pitchFamily="18" charset="0"/>
              </a:rPr>
              <a:t>Проблема ответственности субъектов образовательного процесса за результаты учебного труда</a:t>
            </a:r>
          </a:p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C00000"/>
                </a:solidFill>
                <a:latin typeface="Arno Pro Smbd SmText" pitchFamily="18" charset="0"/>
              </a:rPr>
              <a:t>Проблема сохранения здоровья обучающихся и сотрудников школы</a:t>
            </a:r>
          </a:p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C00000"/>
                </a:solidFill>
                <a:latin typeface="Arno Pro Smbd SmText" pitchFamily="18" charset="0"/>
              </a:rPr>
              <a:t>Проблема освоения и внедрения в учебный процесс технологий, основанных на  </a:t>
            </a:r>
            <a:r>
              <a:rPr lang="ru-RU" b="1" dirty="0" err="1" smtClean="0">
                <a:solidFill>
                  <a:srgbClr val="C00000"/>
                </a:solidFill>
                <a:latin typeface="Arno Pro Smbd SmText" pitchFamily="18" charset="0"/>
              </a:rPr>
              <a:t>деятельностном</a:t>
            </a:r>
            <a:r>
              <a:rPr lang="ru-RU" b="1" dirty="0" smtClean="0">
                <a:solidFill>
                  <a:srgbClr val="C00000"/>
                </a:solidFill>
                <a:latin typeface="Arno Pro Smbd SmText" pitchFamily="18" charset="0"/>
              </a:rPr>
              <a:t> подходе в обучении</a:t>
            </a:r>
          </a:p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C00000"/>
                </a:solidFill>
                <a:latin typeface="Arno Pro Smbd SmText" pitchFamily="18" charset="0"/>
              </a:rPr>
              <a:t>Проблема укрепления материально-технической базы, максимально отвечающей потребностям современной школы</a:t>
            </a:r>
            <a:endParaRPr lang="ru-RU" b="1" dirty="0">
              <a:solidFill>
                <a:srgbClr val="C00000"/>
              </a:solidFill>
              <a:latin typeface="Arno Pro Smbd SmText" pitchFamily="18" charset="0"/>
            </a:endParaRP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929066"/>
            <a:ext cx="4143404" cy="275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>Итоги успеваемости и качества знаний учащихся 10-11классов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3575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/>
                <a:gridCol w="947728"/>
                <a:gridCol w="862022"/>
                <a:gridCol w="904875"/>
                <a:gridCol w="904875"/>
                <a:gridCol w="904875"/>
                <a:gridCol w="904875"/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Учебные семестры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 семестр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 семестр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успеваемость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качество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успеваемость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качество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успеваемость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качество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15,4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15,4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45,6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27,2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27,2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33,3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Результаты Промежуточной аттестации</a:t>
            </a:r>
            <a:br>
              <a:rPr lang="ru-RU" dirty="0" smtClean="0"/>
            </a:br>
            <a:r>
              <a:rPr lang="ru-RU" dirty="0" smtClean="0"/>
              <a:t>Русский язык, Математика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14"/>
                <a:gridCol w="2138386"/>
                <a:gridCol w="933448"/>
                <a:gridCol w="785818"/>
                <a:gridCol w="714380"/>
                <a:gridCol w="642942"/>
                <a:gridCol w="571504"/>
                <a:gridCol w="695308"/>
              </a:tblGrid>
              <a:tr h="185420">
                <a:tc row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Ф.И.О.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успеваемоть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Качество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знаний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Качество выполнения заданий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Русский язык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/>
                          <a:ea typeface="Calibri"/>
                          <a:cs typeface="Times New Roman"/>
                        </a:rPr>
                        <a:t>Ачёлова</a:t>
                      </a: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 Л.И.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92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математика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/>
                          <a:ea typeface="Calibri"/>
                          <a:cs typeface="Times New Roman"/>
                        </a:rPr>
                        <a:t>Суслина</a:t>
                      </a: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 Л.Н.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 ЕГЭ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643050"/>
          <a:ext cx="7910546" cy="4416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486"/>
                <a:gridCol w="1516265"/>
                <a:gridCol w="1516265"/>
                <a:gridCol w="1516265"/>
                <a:gridCol w="1516265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сдававших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Получили «2»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Общая успеваемость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Средний балл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Русский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 язык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63,1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45,8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Литература</a:t>
                      </a:r>
                      <a:r>
                        <a:rPr lang="ru-RU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Обществознание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56,9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История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Физика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СРЕДНИЙ БАЛЛ УЧАСТНИКОВ ЕГЭ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643050"/>
          <a:ext cx="8001028" cy="7569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2"/>
                <a:gridCol w="571502"/>
                <a:gridCol w="571502"/>
                <a:gridCol w="571502"/>
                <a:gridCol w="571502"/>
                <a:gridCol w="571502"/>
                <a:gridCol w="571502"/>
                <a:gridCol w="571502"/>
                <a:gridCol w="571502"/>
                <a:gridCol w="571502"/>
                <a:gridCol w="571502"/>
                <a:gridCol w="1000154"/>
                <a:gridCol w="714352"/>
              </a:tblGrid>
              <a:tr h="1000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НСО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РФ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НР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ОУ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НСО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РФ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НР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ОУ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НСО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РФ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НР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ОУ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8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Русский язык 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59,8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61,1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56,9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61,6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62.2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63,9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62,7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62,5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63,1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8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Математика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43,8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44,6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41,4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47,6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47,1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39,6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45,8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2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История 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48,8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51,1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46,1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55,9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45,7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24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Обществознание 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51,9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55,2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57,4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60,1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55,5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53,1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56,9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24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Литература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24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Физика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48,7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46,7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46,5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57,3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45,7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НАШИ ДОСТИЖЕНИЯ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1142984"/>
          <a:ext cx="8143900" cy="5848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472"/>
                <a:gridCol w="2285016"/>
                <a:gridCol w="572504"/>
                <a:gridCol w="2401344"/>
                <a:gridCol w="2313564"/>
              </a:tblGrid>
              <a:tr h="5085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Фамилия, имя ученика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Учитель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80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Вараксина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Екатерина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5б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 место в районном конкурсе творческих проектов по технологии в номинации «Рукоделие»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Щеголькова Татьяна Николаевна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80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Рыжкова Елизавета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7б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Диплом 3 степени за участие в районном конкурсе творческих проектов по технологии в номинации «Рукоделие»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Щеголькова Татьяна Николаевна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80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Крыканова Анна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7б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 место в районном конкурсе творческих проектов по технологии в номинации «Рукоделие»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Щеголькова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Татьяна Николаевна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НАШИ ДОСТИЖЕНИЯ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1142984"/>
          <a:ext cx="8143900" cy="5848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472"/>
                <a:gridCol w="2285016"/>
                <a:gridCol w="572504"/>
                <a:gridCol w="2401344"/>
                <a:gridCol w="2313564"/>
              </a:tblGrid>
              <a:tr h="5085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Фамилия, имя ученика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Учитель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80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Южанина Елизавета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Призер муниципального этапа всероссийской олимпиады школьников по обществознанию, по праву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Шарафутдинова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Елена Александровна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80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Рыжкова Елизавета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7б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Призер муниципального этапа всероссийской олимпиады школьников по обществознанию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80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Северов Егор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7б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Призер муниципального этапа всероссийской олимпиады школьников по обществознанию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НАШИ ДОСТИЖЕНИЯ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1142984"/>
          <a:ext cx="8143900" cy="5848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472"/>
                <a:gridCol w="2285016"/>
                <a:gridCol w="572504"/>
                <a:gridCol w="2401344"/>
                <a:gridCol w="2313564"/>
              </a:tblGrid>
              <a:tr h="5085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Фамилия, имя ученика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Учитель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80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Третьякова Виктория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Призер муниципального этапа всероссийской олимпиады школьников по праву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Баталыгина Галина Борисовна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80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Белых Егор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7б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Призер муниципального этапа всероссийской олимпиады школьников по литературе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Шариазданова Татьяна Сергеевна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80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Веселова Анастасия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7б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 место в номинации «Изобразительное искусство» районного этапа конкурса «Это мой мир»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Щеголькова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Татьяна Николаевна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НАШИ ДОСТИЖЕНИЯ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1000109"/>
          <a:ext cx="8143900" cy="6419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472"/>
                <a:gridCol w="2285016"/>
                <a:gridCol w="572504"/>
                <a:gridCol w="2401344"/>
                <a:gridCol w="2313564"/>
              </a:tblGrid>
              <a:tr h="5201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Фамилия, имя ученика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Учитель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0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Антонова Ксения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4б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Дипломант областного конкурса «Спасибо деду за Победу»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Зинченко Надежда Егоровна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0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Интеллектуальная команда «Знатоки»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9-10 классы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Районная интеллектуальная игра "Потенциал XXI века".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Диплом за участие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Мягкова Олеся Николаевна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85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12.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Команда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4б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По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IX районной недели психологии в номинации "Детское творчество" в конкурсе "Лучший день моего класса"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Зинченко Надежда Егоровна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НАШИ ДОСТИЖЕНИЯ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1000109"/>
          <a:ext cx="8143900" cy="6419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472"/>
                <a:gridCol w="2285016"/>
                <a:gridCol w="572504"/>
                <a:gridCol w="2401344"/>
                <a:gridCol w="2313564"/>
              </a:tblGrid>
              <a:tr h="5201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Фамилия, имя ученика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Учитель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0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13.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Исакова Дарья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 место в районном конкурсе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"Семейные ценности" в  номинация  "Моя семья"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Чусовитина Ирина Леонидовна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0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14.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Басаргин Денис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Лауреат районного конкурса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"Семейные ценности" в  номинация  "Моя семья"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Чусовитина Ирина Леонидовна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85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15.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Шмидт Виктор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Лауреат районного конкурса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"Семейные ценности" в  номинация  "Моя семья"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Чусовитина Ирина Леонидовна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НАШИ ДОСТИЖЕНИЯ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1000109"/>
          <a:ext cx="8143900" cy="6419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472"/>
                <a:gridCol w="2285016"/>
                <a:gridCol w="572504"/>
                <a:gridCol w="2401344"/>
                <a:gridCol w="2313564"/>
              </a:tblGrid>
              <a:tr h="5201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Фамилия, имя ученика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Учитель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0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16.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Камянская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Наиля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Лауреат 2 степени VIII  регионального открытого детского конкурса  "От Полесья до Сибири несите, аисты, весну" 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Сугако Лидия Ивановна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0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17.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Вокальная группа "Купалинка"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Лауреат 3 степени VIII  регионального открытого детского конкурса  "От Полесья до Сибири несите, аисты, весну" 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Сугако Лидия Ивановна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85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18.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Базанова Яна, Бреева Ульяна.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Диплом 2 степени в районном конкурсе патриотической песни, Диплом 2 степени в районном м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узыкальном конкурсе «Метелица» (эстрадное пение)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Сугако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Лидия Ивановна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9215502" cy="995366"/>
          </a:xfrm>
        </p:spPr>
        <p:txBody>
          <a:bodyPr>
            <a:noAutofit/>
          </a:bodyPr>
          <a:lstStyle/>
          <a:p>
            <a:r>
              <a:rPr lang="ru-RU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118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РАЗВИТИЯ</a:t>
            </a:r>
            <a:endParaRPr lang="ru-RU" sz="3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1181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642910" y="1071546"/>
          <a:ext cx="835824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НАШИ ДОСТИЖЕНИЯ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1000109"/>
          <a:ext cx="8143900" cy="7964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472"/>
                <a:gridCol w="2285016"/>
                <a:gridCol w="572504"/>
                <a:gridCol w="2401344"/>
                <a:gridCol w="2313564"/>
              </a:tblGrid>
              <a:tr h="5201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Фамилия, имя ученика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Учитель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0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19.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600" dirty="0" err="1" smtClean="0">
                          <a:latin typeface="Calibri"/>
                          <a:ea typeface="Calibri"/>
                          <a:cs typeface="Times New Roman"/>
                        </a:rPr>
                        <a:t>Купалинка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Дипломант  районного конкурса «В гостях у Левонихи»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Сугако Лидия Ивановна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0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человека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7человек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человека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 место  в районной 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викторине, посвящённой снятию блокады Ленинграда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 место  в районной 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викторине, посвящённой снятию блокады Ленинграда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 место  в районной 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викторине, посвящённой снятию блокады Ленинграда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85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21.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Мельников Павел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8б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 место по району в конкурсе «КИТ»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Столбенникова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Наталья Васильевна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НАШИ ДОСТИЖЕНИЯ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1000109"/>
          <a:ext cx="8143900" cy="6419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472"/>
                <a:gridCol w="2285016"/>
                <a:gridCol w="572504"/>
                <a:gridCol w="2401344"/>
                <a:gridCol w="2313564"/>
              </a:tblGrid>
              <a:tr h="5201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Фамилия, имя ученика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Учитель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0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22.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Ердиков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Кирилл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8б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 место по району в конкурсе «КИТ»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Столбенникова Наталья Васильевна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0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23.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Короткова Софья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 место по району в конкурсе «КИТ»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Столбенникова Наталья Васильевна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85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24.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Ердиков Кирилл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Столбенникова  Карина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8б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8а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Дипломы за участие в  10 открытой региональной межпредметной олимпиады «Золотая серия». Информатика (Паскаль)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Столбенникова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Наталья Васильевна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НАШИ ДОСТИЖЕНИЯ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1000109"/>
          <a:ext cx="8143900" cy="6419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472"/>
                <a:gridCol w="2285016"/>
                <a:gridCol w="572504"/>
                <a:gridCol w="2401344"/>
                <a:gridCol w="2313564"/>
              </a:tblGrid>
              <a:tr h="5201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Фамилия, имя ученика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Учитель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0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Третьякова Виктория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 место в районном конкурсе «Ученик года»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Мягкова Олеся Николаевна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0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26.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</a:tr>
              <a:tr h="22585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27.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142852"/>
            <a:ext cx="4857784" cy="566738"/>
          </a:xfrm>
        </p:spPr>
        <p:txBody>
          <a:bodyPr>
            <a:noAutofit/>
          </a:bodyPr>
          <a:lstStyle/>
          <a:p>
            <a:r>
              <a:rPr lang="ru-RU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118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  <a:endParaRPr lang="ru-RU" sz="3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1181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857232"/>
            <a:ext cx="8643998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C00000"/>
                </a:solidFill>
                <a:latin typeface="Arno Pro Smbd SmText" pitchFamily="18" charset="0"/>
              </a:rPr>
              <a:t>Проблема повышения качества  образования как главная цель сегодняшней системы образования</a:t>
            </a:r>
          </a:p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C00000"/>
                </a:solidFill>
                <a:latin typeface="Arno Pro Smbd SmText" pitchFamily="18" charset="0"/>
              </a:rPr>
              <a:t>Проблема ответственности субъектов образовательного процесса за результаты учебного труда</a:t>
            </a:r>
          </a:p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C00000"/>
                </a:solidFill>
                <a:latin typeface="Arno Pro Smbd SmText" pitchFamily="18" charset="0"/>
              </a:rPr>
              <a:t>Проблема сохранения здоровья обучающихся и сотрудников школы</a:t>
            </a:r>
          </a:p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C00000"/>
                </a:solidFill>
                <a:latin typeface="Arno Pro Smbd SmText" pitchFamily="18" charset="0"/>
              </a:rPr>
              <a:t>Проблема освоения и внедрения в учебный процесс технологий, основанных на  </a:t>
            </a:r>
            <a:r>
              <a:rPr lang="ru-RU" b="1" dirty="0" err="1" smtClean="0">
                <a:solidFill>
                  <a:srgbClr val="C00000"/>
                </a:solidFill>
                <a:latin typeface="Arno Pro Smbd SmText" pitchFamily="18" charset="0"/>
              </a:rPr>
              <a:t>деятельностном</a:t>
            </a:r>
            <a:r>
              <a:rPr lang="ru-RU" b="1" dirty="0" smtClean="0">
                <a:solidFill>
                  <a:srgbClr val="C00000"/>
                </a:solidFill>
                <a:latin typeface="Arno Pro Smbd SmText" pitchFamily="18" charset="0"/>
              </a:rPr>
              <a:t> подходе в обучении</a:t>
            </a:r>
          </a:p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C00000"/>
                </a:solidFill>
                <a:latin typeface="Arno Pro Smbd SmText" pitchFamily="18" charset="0"/>
              </a:rPr>
              <a:t>Проблема укрепления материально-технической базы, максимально отвечающей потребностям современной школы</a:t>
            </a:r>
            <a:endParaRPr lang="ru-RU" b="1" dirty="0">
              <a:solidFill>
                <a:srgbClr val="C00000"/>
              </a:solidFill>
              <a:latin typeface="Arno Pro Smbd SmText" pitchFamily="18" charset="0"/>
            </a:endParaRP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929066"/>
            <a:ext cx="4143404" cy="275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9215502" cy="995366"/>
          </a:xfrm>
        </p:spPr>
        <p:txBody>
          <a:bodyPr>
            <a:noAutofit/>
          </a:bodyPr>
          <a:lstStyle/>
          <a:p>
            <a:r>
              <a:rPr lang="ru-RU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118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РАЗВИТИЯ</a:t>
            </a:r>
            <a:endParaRPr lang="ru-RU" sz="3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1181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642910" y="1071546"/>
          <a:ext cx="835824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3" descr="P42213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2714620"/>
            <a:ext cx="3143240" cy="2358198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9215502" cy="995366"/>
          </a:xfrm>
        </p:spPr>
        <p:txBody>
          <a:bodyPr>
            <a:noAutofit/>
          </a:bodyPr>
          <a:lstStyle/>
          <a:p>
            <a:r>
              <a:rPr lang="ru-RU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118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ПРОЕКТЫ ПРОГРАММЫ РАЗВИТИЯ</a:t>
            </a:r>
            <a:endParaRPr lang="ru-RU" sz="3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1181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4071934" y="1071546"/>
          <a:ext cx="507206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Содержимое 9" descr="семинар географов, музей.jpe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-428660" y="4714884"/>
            <a:ext cx="3357554" cy="2517770"/>
          </a:xfrm>
          <a:prstGeom prst="rect">
            <a:avLst/>
          </a:prstGeom>
        </p:spPr>
      </p:pic>
      <p:pic>
        <p:nvPicPr>
          <p:cNvPr id="10" name="Содержимое 3" descr="SDC16727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-428660" y="714356"/>
            <a:ext cx="3429457" cy="2571748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3" descr="P42213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2714620"/>
            <a:ext cx="3143240" cy="2358198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9215502" cy="995366"/>
          </a:xfrm>
        </p:spPr>
        <p:txBody>
          <a:bodyPr>
            <a:noAutofit/>
          </a:bodyPr>
          <a:lstStyle/>
          <a:p>
            <a:r>
              <a:rPr lang="ru-RU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118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ПРОЕКТЫ ПРОГРАММЫ РАЗВИТИЯ</a:t>
            </a:r>
            <a:endParaRPr lang="ru-RU" sz="3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1181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4071934" y="1071546"/>
          <a:ext cx="507206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Содержимое 9" descr="семинар географов, музей.jpe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-428660" y="4714884"/>
            <a:ext cx="3357554" cy="2517770"/>
          </a:xfrm>
          <a:prstGeom prst="rect">
            <a:avLst/>
          </a:prstGeom>
        </p:spPr>
      </p:pic>
      <p:pic>
        <p:nvPicPr>
          <p:cNvPr id="10" name="Содержимое 3" descr="SDC16727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-428660" y="714356"/>
            <a:ext cx="3429457" cy="2571748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Структурная модель школы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I ступень</a:t>
            </a:r>
            <a:r>
              <a:rPr lang="ru-RU" dirty="0" smtClean="0"/>
              <a:t> - начальная школа – 4 года обучения, 8 классов.</a:t>
            </a:r>
          </a:p>
          <a:p>
            <a:r>
              <a:rPr lang="ru-RU" b="1" dirty="0" smtClean="0"/>
              <a:t>II ступень </a:t>
            </a:r>
            <a:r>
              <a:rPr lang="ru-RU" dirty="0" smtClean="0"/>
              <a:t>- основная школа – 5 лет обучения, 8 классов </a:t>
            </a:r>
          </a:p>
          <a:p>
            <a:r>
              <a:rPr lang="ru-RU" dirty="0" smtClean="0"/>
              <a:t> </a:t>
            </a:r>
            <a:r>
              <a:rPr lang="en-US" b="1" dirty="0" smtClean="0"/>
              <a:t>III</a:t>
            </a:r>
            <a:r>
              <a:rPr lang="ru-RU" b="1" dirty="0" smtClean="0"/>
              <a:t> ступень – </a:t>
            </a:r>
            <a:r>
              <a:rPr lang="ru-RU" dirty="0" smtClean="0"/>
              <a:t>средняя школа - 2года обучения, 2 класса.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Реализуемые программы: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Дошкольное образование </a:t>
            </a:r>
            <a:r>
              <a:rPr lang="ru-RU" dirty="0" err="1" smtClean="0"/>
              <a:t>общеразвивающей</a:t>
            </a:r>
            <a:r>
              <a:rPr lang="ru-RU" dirty="0" smtClean="0"/>
              <a:t> направленности </a:t>
            </a:r>
          </a:p>
          <a:p>
            <a:r>
              <a:rPr lang="ru-RU" dirty="0" smtClean="0"/>
              <a:t>Начальное общее образование</a:t>
            </a:r>
          </a:p>
          <a:p>
            <a:r>
              <a:rPr lang="ru-RU" dirty="0" smtClean="0"/>
              <a:t>Основное общее образование </a:t>
            </a:r>
          </a:p>
          <a:p>
            <a:r>
              <a:rPr lang="ru-RU" dirty="0" smtClean="0"/>
              <a:t>Среднее (полное ) общее образование</a:t>
            </a:r>
          </a:p>
          <a:p>
            <a:r>
              <a:rPr lang="ru-RU" dirty="0" smtClean="0"/>
              <a:t>Программа, разработанная на базе основной общеобразовательной  программы с учетом  особенностей психофизического развития и возможностей обучающихся в классах </a:t>
            </a:r>
            <a:r>
              <a:rPr lang="en-US" dirty="0" smtClean="0"/>
              <a:t>VIII</a:t>
            </a:r>
            <a:r>
              <a:rPr lang="ru-RU" dirty="0" smtClean="0"/>
              <a:t> вида</a:t>
            </a:r>
          </a:p>
          <a:p>
            <a:r>
              <a:rPr lang="ru-RU" dirty="0" smtClean="0"/>
              <a:t>Начальное общее образование(в классах </a:t>
            </a:r>
            <a:r>
              <a:rPr lang="en-US" dirty="0" smtClean="0"/>
              <a:t>VII</a:t>
            </a:r>
            <a:r>
              <a:rPr lang="ru-RU" dirty="0" smtClean="0"/>
              <a:t> вида)</a:t>
            </a:r>
          </a:p>
          <a:p>
            <a:r>
              <a:rPr lang="ru-RU" dirty="0" smtClean="0"/>
              <a:t>Основное общее образование ( в классах </a:t>
            </a:r>
            <a:r>
              <a:rPr lang="en-US" dirty="0" smtClean="0"/>
              <a:t>VII</a:t>
            </a:r>
            <a:r>
              <a:rPr lang="ru-RU" dirty="0" smtClean="0"/>
              <a:t> вида)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СВЕДЕНИЯ об ОБУЧАЮЩИХСЯ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На начало учебного года в школе числился 381 обучающийся, прибыло-6 человек, выбыло- 7 человек, </a:t>
            </a:r>
            <a:r>
              <a:rPr lang="ru-RU" dirty="0" err="1" smtClean="0"/>
              <a:t>очно-заочное</a:t>
            </a:r>
            <a:r>
              <a:rPr lang="ru-RU" dirty="0" smtClean="0"/>
              <a:t> обучение-5человек, структурное подразделение-8. На конец года-388учеников</a:t>
            </a:r>
          </a:p>
          <a:p>
            <a:pPr algn="just"/>
            <a:r>
              <a:rPr lang="ru-RU" dirty="0" smtClean="0"/>
              <a:t> Занимались индивидуально 5 учеников </a:t>
            </a:r>
          </a:p>
          <a:p>
            <a:pPr algn="just"/>
            <a:r>
              <a:rPr lang="ru-RU" dirty="0" smtClean="0"/>
              <a:t> По программе  7вида- 4</a:t>
            </a:r>
          </a:p>
          <a:p>
            <a:pPr algn="just"/>
            <a:r>
              <a:rPr lang="ru-RU" dirty="0" smtClean="0"/>
              <a:t>8 вида – 2 ученика</a:t>
            </a:r>
          </a:p>
          <a:p>
            <a:pPr algn="just"/>
            <a:r>
              <a:rPr lang="ru-RU" dirty="0" smtClean="0"/>
              <a:t>Детей-инвалидов-5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</TotalTime>
  <Words>2895</Words>
  <Application>Microsoft Office PowerPoint</Application>
  <PresentationFormat>Экран (4:3)</PresentationFormat>
  <Paragraphs>1069</Paragraphs>
  <Slides>55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Изящная</vt:lpstr>
      <vt:lpstr>Муниципальное  БЮДЖЕТНОЕ образовательное учреждение  НОВОСИБИРСКОГО РАЙОНА НОВОСИБИРСКОЙ ОБЛАСТИ -средняя общеобразовательная школа №18   СТ. МОЧИЩЕ</vt:lpstr>
      <vt:lpstr>Слайд 2</vt:lpstr>
      <vt:lpstr>Слайд 3</vt:lpstr>
      <vt:lpstr>ПРОБЛЕМЫ</vt:lpstr>
      <vt:lpstr>ОСНОВНЫЕ НАПРАВЛЕНИЯ РАЗВИТИЯ</vt:lpstr>
      <vt:lpstr>ОСНОВНЫЕ ПРОЕКТЫ ПРОГРАММЫ РАЗВИТИЯ</vt:lpstr>
      <vt:lpstr>Структурная модель школы </vt:lpstr>
      <vt:lpstr>Реализуемые программы: </vt:lpstr>
      <vt:lpstr>СВЕДЕНИЯ об ОБУЧАЮЩИХСЯ</vt:lpstr>
      <vt:lpstr>Количество учащихся: </vt:lpstr>
      <vt:lpstr>  социум </vt:lpstr>
      <vt:lpstr>сведения об учителях</vt:lpstr>
      <vt:lpstr>Состав педколлектива по образованию:</vt:lpstr>
      <vt:lpstr>Награды учителей</vt:lpstr>
      <vt:lpstr>Слайд 15</vt:lpstr>
      <vt:lpstr>Методическая тема школы:</vt:lpstr>
      <vt:lpstr>  Задачи на 2013-2014 учебный год</vt:lpstr>
      <vt:lpstr>ВОСПИТАТЕЛЬНАЯ РАБОТА</vt:lpstr>
      <vt:lpstr>ПРОГРАММА ДУХОВНО-НРАВСТВЕННОГО ВОСПИТАНИЯ МБОУ-СОШ №18 СТ.МОЧИЩЕ</vt:lpstr>
      <vt:lpstr>ЦЕЛЬ ПРОГРАММЫ</vt:lpstr>
      <vt:lpstr>Слайд 21</vt:lpstr>
      <vt:lpstr>НАПРАВЛЕНИЯ РАБОТЫ  ПО ДУХОВНО-НРАВСТВЕННОМУ ВОСПИТАНИЮ</vt:lpstr>
      <vt:lpstr>РАЙОННАЯ ОПОРНАЯ ШКОЛА ПО ПАТРИОТИЧЕСКОМУ ВОСПИТАНИЮ</vt:lpstr>
      <vt:lpstr>МУЗЕЙНАЯ РАБОТА</vt:lpstr>
      <vt:lpstr>Спортивные ДОСТИЖЕНИЯ </vt:lpstr>
      <vt:lpstr>Спортивные ДОСТИЖЕНИЯ </vt:lpstr>
      <vt:lpstr>Спортивные ДОСТИЖЕНИЯ </vt:lpstr>
      <vt:lpstr>Спортивные ДОСТИЖЕНИЯ </vt:lpstr>
      <vt:lpstr>Спортивные ДОСТИЖЕНИЯ </vt:lpstr>
      <vt:lpstr>Спортивные ДОСТИЖЕНИЯ </vt:lpstr>
      <vt:lpstr>Спортивные ДОСТИЖЕНИЯ </vt:lpstr>
      <vt:lpstr>  РЕЗУЛЬТАТЫ РАБОТЫ ШКОЛЫ</vt:lpstr>
      <vt:lpstr> Начальная школа Результаты Промежуточной аттестации, русский язык</vt:lpstr>
      <vt:lpstr>Результаты Промежуточной аттестации, Математика</vt:lpstr>
      <vt:lpstr>Мониторинг метапредметных результатов в 5-м классе</vt:lpstr>
      <vt:lpstr>Итоги успеваемости и качества знаний  учащихся 5 -9 классов» (данные представлены в %).</vt:lpstr>
      <vt:lpstr>Результаты Промежуточной аттестации, Русский язык</vt:lpstr>
      <vt:lpstr>Результаты Промежуточной аттестации, Математика</vt:lpstr>
      <vt:lpstr>РЕЗУЛЬТАТЫ ГИА</vt:lpstr>
      <vt:lpstr>Итоги успеваемости и качества знаний учащихся 10-11классов</vt:lpstr>
      <vt:lpstr>Результаты Промежуточной аттестации Русский язык, Математика</vt:lpstr>
      <vt:lpstr>Результаты ЕГЭ</vt:lpstr>
      <vt:lpstr>СРЕДНИЙ БАЛЛ УЧАСТНИКОВ ЕГЭ</vt:lpstr>
      <vt:lpstr>НАШИ ДОСТИЖЕНИЯ </vt:lpstr>
      <vt:lpstr>НАШИ ДОСТИЖЕНИЯ </vt:lpstr>
      <vt:lpstr>НАШИ ДОСТИЖЕНИЯ </vt:lpstr>
      <vt:lpstr>НАШИ ДОСТИЖЕНИЯ </vt:lpstr>
      <vt:lpstr>НАШИ ДОСТИЖЕНИЯ </vt:lpstr>
      <vt:lpstr>НАШИ ДОСТИЖЕНИЯ </vt:lpstr>
      <vt:lpstr>НАШИ ДОСТИЖЕНИЯ </vt:lpstr>
      <vt:lpstr>НАШИ ДОСТИЖЕНИЯ </vt:lpstr>
      <vt:lpstr>НАШИ ДОСТИЖЕНИЯ </vt:lpstr>
      <vt:lpstr>ПРОБЛЕМЫ</vt:lpstr>
      <vt:lpstr>ОСНОВНЫЕ НАПРАВЛЕНИЯ РАЗВИТИЯ</vt:lpstr>
      <vt:lpstr>ОСНОВНЫЕ ПРОЕКТЫ ПРОГРАММЫ РАЗВИТИЯ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Admin</cp:lastModifiedBy>
  <cp:revision>97</cp:revision>
  <dcterms:created xsi:type="dcterms:W3CDTF">2012-08-30T11:34:52Z</dcterms:created>
  <dcterms:modified xsi:type="dcterms:W3CDTF">2014-10-06T08:48:02Z</dcterms:modified>
</cp:coreProperties>
</file>