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8" d="100"/>
          <a:sy n="48" d="100"/>
        </p:scale>
        <p:origin x="-84" y="-3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0CE06774-0A47-4A98-8E85-6CDCE003F53F}" type="datetimeFigureOut">
              <a:rPr lang="ru-RU"/>
              <a:pPr>
                <a:defRPr/>
              </a:pPr>
              <a:t>15.10.2010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F385CE5D-1029-4A04-9145-CB7842B07DC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4EEF2A95-A80F-4A63-82AA-2AC30D446B8D}" type="datetimeFigureOut">
              <a:rPr lang="ru-RU"/>
              <a:pPr>
                <a:defRPr/>
              </a:pPr>
              <a:t>15.10.2010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963959CC-E1C1-435B-95CD-41CDE35EBEB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F41497-CFCF-4297-98B4-C6AF5EB87C22}" type="datetime1">
              <a:rPr lang="ru-RU" smtClean="0"/>
              <a:t>15.10.2010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smtClean="0"/>
              <a:t>Антонина Сергеевна Матвиенко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843258-8B00-43CE-84B9-2CA33844CE8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62EC44-CF1D-418C-B378-4EC82BF30533}" type="datetime1">
              <a:rPr lang="ru-RU" smtClean="0"/>
              <a:t>15.10.2010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smtClean="0"/>
              <a:t>Антонина Сергеевна Матвиенко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131C2C-6741-43EB-A7F6-A1BF22613BE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CA4673-4AE3-46D5-A8BD-854F1A8E4A8C}" type="datetime1">
              <a:rPr lang="ru-RU" smtClean="0"/>
              <a:t>15.10.2010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smtClean="0"/>
              <a:t>Антонина Сергеевна Матвиенко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70FE34-AE35-4F4E-A8C6-F4CC7FC5DE8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95511D-0C57-4B50-9CB9-491EA02E87B1}" type="datetime1">
              <a:rPr lang="ru-RU" smtClean="0"/>
              <a:t>15.10.2010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smtClean="0"/>
              <a:t>Антонина Сергеевна Матвиенко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8C83E6-70B8-4A7F-8D03-1E637FA2706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909948-F631-4564-8724-C9B41FC8501A}" type="datetime1">
              <a:rPr lang="ru-RU" smtClean="0"/>
              <a:t>15.10.2010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smtClean="0"/>
              <a:t>Антонина Сергеевна Матвиенко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32224B-EA77-4A0B-A24B-99C0A4CA1C5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036C45-CB79-4397-AC15-1D61E9E748A2}" type="datetime1">
              <a:rPr lang="ru-RU" smtClean="0"/>
              <a:t>15.10.2010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smtClean="0"/>
              <a:t>Антонина Сергеевна Матвиенко</a:t>
            </a: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BC64A3-3FDC-4D58-BD4E-A54A79306A9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9E1847-1B53-443E-9F4A-1EF17D7B491F}" type="datetime1">
              <a:rPr lang="ru-RU" smtClean="0"/>
              <a:t>15.10.2010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smtClean="0"/>
              <a:t>Антонина Сергеевна Матвиенко</a:t>
            </a: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9078CB-3600-49D6-9D91-095268F6781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E5E7CC-D97A-48CA-80F1-BA464751AFDF}" type="datetime1">
              <a:rPr lang="ru-RU" smtClean="0"/>
              <a:t>15.10.2010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smtClean="0"/>
              <a:t>Антонина Сергеевна Матвиенко</a:t>
            </a: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DA1256-4BFC-4BA9-BF06-A1529EC1091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6D8928-37F0-4FCB-8395-A2482ED1DAB5}" type="datetime1">
              <a:rPr lang="ru-RU" smtClean="0"/>
              <a:t>15.10.2010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smtClean="0"/>
              <a:t>Антонина Сергеевна Матвиенко</a:t>
            </a: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002D0F-EFE6-4F42-8F3A-9D951F610F7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BAFF62-6A89-4D88-9EB5-9FFBA6CD6489}" type="datetime1">
              <a:rPr lang="ru-RU" smtClean="0"/>
              <a:t>15.10.2010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smtClean="0"/>
              <a:t>Антонина Сергеевна Матвиенко</a:t>
            </a: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F50447-95BB-4234-9B99-16B0541D8ED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70D6DA-6FEC-4C5D-AB3F-F6392118A998}" type="datetime1">
              <a:rPr lang="ru-RU" smtClean="0"/>
              <a:t>15.10.2010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smtClean="0"/>
              <a:t>Антонина Сергеевна Матвиенко</a:t>
            </a: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E85197-E7E3-459F-ADC8-8005438A99A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9FA94AAD-7BAD-4D75-B945-9C6AAA4AA6DC}" type="datetime1">
              <a:rPr lang="ru-RU" smtClean="0"/>
              <a:t>15.10.2010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ru-RU" smtClean="0"/>
              <a:t>Антонина Сергеевна Матвиенко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FA868EC-B44D-401D-8F6A-D4958B4D272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nachrod.mp3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wmf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>
          <a:xfrm>
            <a:off x="785786" y="2428868"/>
            <a:ext cx="7772400" cy="1470025"/>
          </a:xfrm>
        </p:spPr>
        <p:txBody>
          <a:bodyPr/>
          <a:lstStyle/>
          <a:p>
            <a:r>
              <a:rPr lang="ru-RU" dirty="0" smtClean="0"/>
              <a:t>Любовь и уважение к Отечеству</a:t>
            </a:r>
            <a:endParaRPr lang="ru-RU" dirty="0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85852" y="4714884"/>
            <a:ext cx="6400800" cy="1752600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Основы светской этики</a:t>
            </a:r>
            <a:endParaRPr lang="ru-RU" dirty="0" smtClean="0"/>
          </a:p>
        </p:txBody>
      </p:sp>
      <p:pic>
        <p:nvPicPr>
          <p:cNvPr id="10" name="Рисунок 9" descr="IMG_643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5720" y="357166"/>
            <a:ext cx="2786082" cy="2089562"/>
          </a:xfrm>
          <a:prstGeom prst="rect">
            <a:avLst/>
          </a:prstGeom>
        </p:spPr>
      </p:pic>
      <p:pic>
        <p:nvPicPr>
          <p:cNvPr id="11" name="Рисунок 10" descr="DSC0692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167053" y="357166"/>
            <a:ext cx="2762269" cy="2071702"/>
          </a:xfrm>
          <a:prstGeom prst="rect">
            <a:avLst/>
          </a:prstGeom>
        </p:spPr>
      </p:pic>
      <p:pic>
        <p:nvPicPr>
          <p:cNvPr id="12" name="Рисунок 11" descr="DSC06596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000760" y="357166"/>
            <a:ext cx="2786050" cy="208953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sz="3600" b="1" dirty="0" smtClean="0"/>
              <a:t>С чего начинается Родина</a:t>
            </a:r>
            <a:br>
              <a:rPr lang="ru-RU" sz="3600" b="1" dirty="0" smtClean="0"/>
            </a:br>
            <a:r>
              <a:rPr lang="ru-RU" sz="1800" dirty="0" smtClean="0"/>
              <a:t>Музыка: В. </a:t>
            </a:r>
            <a:r>
              <a:rPr lang="ru-RU" sz="1800" dirty="0" err="1" smtClean="0"/>
              <a:t>Баснер</a:t>
            </a:r>
            <a:r>
              <a:rPr lang="ru-RU" sz="1800" dirty="0" smtClean="0"/>
              <a:t> Слова: М. </a:t>
            </a:r>
            <a:r>
              <a:rPr lang="ru-RU" sz="1800" dirty="0" err="1" smtClean="0"/>
              <a:t>Матусовский</a:t>
            </a:r>
            <a:r>
              <a:rPr lang="ru-RU" sz="3600" dirty="0" smtClean="0"/>
              <a:t/>
            </a:r>
            <a:br>
              <a:rPr lang="ru-RU" sz="3600" dirty="0" smtClean="0"/>
            </a:br>
            <a:endParaRPr lang="ru-RU" sz="3600" dirty="0" smtClean="0"/>
          </a:p>
        </p:txBody>
      </p:sp>
      <p:sp>
        <p:nvSpPr>
          <p:cNvPr id="3075" name="Содержимое 2"/>
          <p:cNvSpPr>
            <a:spLocks noGrp="1"/>
          </p:cNvSpPr>
          <p:nvPr>
            <p:ph idx="1"/>
          </p:nvPr>
        </p:nvSpPr>
        <p:spPr>
          <a:xfrm>
            <a:off x="457200" y="1428736"/>
            <a:ext cx="8229600" cy="5429264"/>
          </a:xfrm>
        </p:spPr>
        <p:txBody>
          <a:bodyPr numCol="2"/>
          <a:lstStyle/>
          <a:p>
            <a:pPr>
              <a:buNone/>
            </a:pPr>
            <a:r>
              <a:rPr lang="ru-RU" sz="2000" dirty="0" smtClean="0"/>
              <a:t>С чего начинается Родина? </a:t>
            </a:r>
          </a:p>
          <a:p>
            <a:pPr>
              <a:buNone/>
            </a:pPr>
            <a:r>
              <a:rPr lang="ru-RU" sz="2000" dirty="0" smtClean="0"/>
              <a:t>С картинки в твоем букваре, </a:t>
            </a:r>
          </a:p>
          <a:p>
            <a:pPr>
              <a:buNone/>
            </a:pPr>
            <a:r>
              <a:rPr lang="ru-RU" sz="2000" dirty="0" smtClean="0"/>
              <a:t>С хороших и верных товарищей, </a:t>
            </a:r>
          </a:p>
          <a:p>
            <a:pPr>
              <a:buNone/>
            </a:pPr>
            <a:r>
              <a:rPr lang="ru-RU" sz="2000" dirty="0" smtClean="0"/>
              <a:t>Живущих в соседнем дворе, </a:t>
            </a:r>
          </a:p>
          <a:p>
            <a:pPr>
              <a:buNone/>
            </a:pPr>
            <a:r>
              <a:rPr lang="ru-RU" sz="2000" dirty="0" smtClean="0"/>
              <a:t>А может она начинается </a:t>
            </a:r>
          </a:p>
          <a:p>
            <a:pPr>
              <a:buNone/>
            </a:pPr>
            <a:r>
              <a:rPr lang="ru-RU" sz="2000" dirty="0" smtClean="0"/>
              <a:t>С той песни, что пела нам мать, </a:t>
            </a:r>
          </a:p>
          <a:p>
            <a:pPr>
              <a:buNone/>
            </a:pPr>
            <a:r>
              <a:rPr lang="ru-RU" sz="2000" dirty="0" smtClean="0"/>
              <a:t>С того, что в любых испытаниях </a:t>
            </a:r>
          </a:p>
          <a:p>
            <a:pPr>
              <a:buNone/>
            </a:pPr>
            <a:r>
              <a:rPr lang="ru-RU" sz="2000" dirty="0" smtClean="0"/>
              <a:t>У нас никому не отнять. </a:t>
            </a:r>
          </a:p>
          <a:p>
            <a:pPr>
              <a:buNone/>
            </a:pPr>
            <a:r>
              <a:rPr lang="ru-RU" sz="2000" dirty="0" smtClean="0"/>
              <a:t>С чего начинается Родина... </a:t>
            </a:r>
          </a:p>
          <a:p>
            <a:pPr>
              <a:buNone/>
            </a:pPr>
            <a:r>
              <a:rPr lang="ru-RU" sz="2000" dirty="0" smtClean="0"/>
              <a:t>С заветной скамьи у ворот,</a:t>
            </a:r>
          </a:p>
          <a:p>
            <a:pPr>
              <a:buNone/>
            </a:pPr>
            <a:r>
              <a:rPr lang="ru-RU" sz="2000" dirty="0" smtClean="0"/>
              <a:t>С той самой березки что во поле </a:t>
            </a:r>
          </a:p>
          <a:p>
            <a:pPr>
              <a:buNone/>
            </a:pPr>
            <a:r>
              <a:rPr lang="ru-RU" sz="2000" dirty="0" smtClean="0"/>
              <a:t>Под ветром склоняясь, растет. </a:t>
            </a:r>
          </a:p>
          <a:p>
            <a:pPr>
              <a:buNone/>
            </a:pPr>
            <a:endParaRPr lang="ru-RU" sz="2000" dirty="0" smtClean="0"/>
          </a:p>
          <a:p>
            <a:pPr>
              <a:buNone/>
            </a:pPr>
            <a:endParaRPr lang="ru-RU" sz="2000" dirty="0" smtClean="0"/>
          </a:p>
          <a:p>
            <a:pPr>
              <a:buNone/>
            </a:pPr>
            <a:endParaRPr lang="ru-RU" sz="2000" dirty="0" smtClean="0"/>
          </a:p>
          <a:p>
            <a:pPr>
              <a:buNone/>
            </a:pPr>
            <a:r>
              <a:rPr lang="ru-RU" sz="2000" dirty="0" smtClean="0"/>
              <a:t>А может она начинается </a:t>
            </a:r>
          </a:p>
          <a:p>
            <a:pPr>
              <a:buNone/>
            </a:pPr>
            <a:r>
              <a:rPr lang="ru-RU" sz="2000" dirty="0" smtClean="0"/>
              <a:t>С весенней запевки скворца </a:t>
            </a:r>
          </a:p>
          <a:p>
            <a:pPr>
              <a:buNone/>
            </a:pPr>
            <a:r>
              <a:rPr lang="ru-RU" sz="2000" dirty="0" smtClean="0"/>
              <a:t>И с этой дороги проселочной, </a:t>
            </a:r>
          </a:p>
          <a:p>
            <a:pPr>
              <a:buNone/>
            </a:pPr>
            <a:r>
              <a:rPr lang="ru-RU" sz="2000" dirty="0" smtClean="0"/>
              <a:t>Которой не видно конца. </a:t>
            </a:r>
          </a:p>
          <a:p>
            <a:pPr>
              <a:buNone/>
            </a:pPr>
            <a:r>
              <a:rPr lang="ru-RU" sz="2000" dirty="0" smtClean="0"/>
              <a:t>С чего начинается Родина... </a:t>
            </a:r>
          </a:p>
          <a:p>
            <a:pPr>
              <a:buNone/>
            </a:pPr>
            <a:r>
              <a:rPr lang="ru-RU" sz="2000" dirty="0" smtClean="0"/>
              <a:t>С окошек горящих вдали, </a:t>
            </a:r>
          </a:p>
          <a:p>
            <a:pPr>
              <a:buNone/>
            </a:pPr>
            <a:r>
              <a:rPr lang="ru-RU" sz="2000" dirty="0" smtClean="0"/>
              <a:t>Со старой отцовской </a:t>
            </a:r>
            <a:r>
              <a:rPr lang="ru-RU" sz="2000" dirty="0" err="1" smtClean="0"/>
              <a:t>буденновки</a:t>
            </a:r>
            <a:r>
              <a:rPr lang="ru-RU" sz="2000" dirty="0" smtClean="0"/>
              <a:t>, </a:t>
            </a:r>
          </a:p>
          <a:p>
            <a:pPr>
              <a:buNone/>
            </a:pPr>
            <a:r>
              <a:rPr lang="ru-RU" sz="2000" dirty="0" smtClean="0"/>
              <a:t>Что где - то в шкафу мы нашли, </a:t>
            </a:r>
          </a:p>
          <a:p>
            <a:pPr>
              <a:buNone/>
            </a:pPr>
            <a:r>
              <a:rPr lang="ru-RU" sz="2000" dirty="0" smtClean="0"/>
              <a:t>А может она начинается </a:t>
            </a:r>
          </a:p>
          <a:p>
            <a:pPr>
              <a:buNone/>
            </a:pPr>
            <a:r>
              <a:rPr lang="ru-RU" sz="2000" dirty="0" smtClean="0"/>
              <a:t>Со стука </a:t>
            </a:r>
            <a:r>
              <a:rPr lang="ru-RU" sz="2000" dirty="0" err="1" smtClean="0"/>
              <a:t>вагоннах</a:t>
            </a:r>
            <a:r>
              <a:rPr lang="ru-RU" sz="2000" dirty="0" smtClean="0"/>
              <a:t> колес, </a:t>
            </a:r>
          </a:p>
          <a:p>
            <a:pPr>
              <a:buNone/>
            </a:pPr>
            <a:r>
              <a:rPr lang="ru-RU" sz="2000" dirty="0" smtClean="0"/>
              <a:t>И с клятвы, которую в юности </a:t>
            </a:r>
          </a:p>
          <a:p>
            <a:pPr>
              <a:buNone/>
            </a:pPr>
            <a:r>
              <a:rPr lang="ru-RU" sz="2000" dirty="0" smtClean="0"/>
              <a:t>Ты ей в своем сердце принес. </a:t>
            </a:r>
          </a:p>
          <a:p>
            <a:pPr>
              <a:buNone/>
            </a:pPr>
            <a:endParaRPr lang="ru-RU" sz="2000" dirty="0" smtClean="0"/>
          </a:p>
          <a:p>
            <a:pPr>
              <a:buNone/>
            </a:pPr>
            <a:r>
              <a:rPr lang="ru-RU" sz="2000" dirty="0" smtClean="0"/>
              <a:t>С чего начинается Родина...</a:t>
            </a:r>
            <a:endParaRPr lang="ru-RU" sz="2000" dirty="0" smtClean="0"/>
          </a:p>
        </p:txBody>
      </p:sp>
      <p:sp>
        <p:nvSpPr>
          <p:cNvPr id="6" name="TextBox 5"/>
          <p:cNvSpPr txBox="1"/>
          <p:nvPr/>
        </p:nvSpPr>
        <p:spPr>
          <a:xfrm>
            <a:off x="357158" y="6000768"/>
            <a:ext cx="1714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7030A0"/>
                </a:solidFill>
                <a:hlinkClick r:id="rId2" action="ppaction://hlinkfile"/>
              </a:rPr>
              <a:t>Прослушать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Антонина Сергеевна Матвиенко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Задание</a:t>
            </a:r>
            <a:endParaRPr lang="ru-RU" dirty="0" smtClean="0"/>
          </a:p>
        </p:txBody>
      </p:sp>
      <p:sp>
        <p:nvSpPr>
          <p:cNvPr id="4099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4972056" cy="4525963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Продолжите предложение: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Я называю свою страну ОТЕЧЕСТВОМ, потому что…</a:t>
            </a:r>
          </a:p>
          <a:p>
            <a:pPr>
              <a:buNone/>
            </a:pPr>
            <a:r>
              <a:rPr lang="ru-RU" dirty="0" smtClean="0"/>
              <a:t>Я любовно называю свою страну Родиной, потому что…</a:t>
            </a:r>
            <a:endParaRPr lang="ru-RU" dirty="0" smtClean="0"/>
          </a:p>
        </p:txBody>
      </p:sp>
      <p:pic>
        <p:nvPicPr>
          <p:cNvPr id="6" name="Рисунок 5" descr="IMG_127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429256" y="1214422"/>
            <a:ext cx="3429023" cy="257176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7" name="Рисунок 6" descr="Мосино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405410" y="3857628"/>
            <a:ext cx="3429023" cy="257176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Антонина Сергеевна Матвиенко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Что же нас всех объединяет?</a:t>
            </a:r>
            <a:endParaRPr lang="ru-RU" dirty="0"/>
          </a:p>
        </p:txBody>
      </p:sp>
      <p:pic>
        <p:nvPicPr>
          <p:cNvPr id="7" name="Рисунок 6" descr="DSC0659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476749" y="1071546"/>
            <a:ext cx="4476781" cy="3357586"/>
          </a:xfrm>
          <a:prstGeom prst="rect">
            <a:avLst/>
          </a:prstGeom>
        </p:spPr>
      </p:pic>
      <p:pic>
        <p:nvPicPr>
          <p:cNvPr id="8" name="Рисунок 7" descr="IMG_129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5187" y="1071546"/>
            <a:ext cx="4476781" cy="3357586"/>
          </a:xfrm>
          <a:prstGeom prst="rect">
            <a:avLst/>
          </a:prstGeom>
        </p:spPr>
      </p:pic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4282" y="4429132"/>
            <a:ext cx="3357586" cy="2171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8435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571868" y="4394824"/>
            <a:ext cx="1500198" cy="22631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8436" name="Picture 4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072066" y="4402612"/>
            <a:ext cx="3857652" cy="22458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3" name="Нижний колонтитул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Антонина Сергеевна Матвиенко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84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84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84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84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Что же нас объединяет?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Единая Родина. Это общая земля. Общая история. Общие законы. Общий язык. Но важнее всего – общие ценности, духовные традиции. Человек остается человеком, пока он ценит и бескорыстно заботится о близком ему человеке, других людях, об интересах народа и Отечества. </a:t>
            </a:r>
          </a:p>
          <a:p>
            <a:endParaRPr lang="ru-RU" dirty="0" smtClean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Антонина Сергеевна Матвиенко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285728"/>
            <a:ext cx="8229600" cy="5840435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Наше Отечество богато своими духовными традициями. Россия стала такой большой и сильной именно потому, что она никогда не запрещала людям быть разными. В нашей стране всегда считалось естественным, что ее граждане принадлежат к разным народам и религиям.</a:t>
            </a:r>
            <a:endParaRPr lang="ru-RU" dirty="0"/>
          </a:p>
        </p:txBody>
      </p:sp>
      <p:pic>
        <p:nvPicPr>
          <p:cNvPr id="19461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929066"/>
            <a:ext cx="2971785" cy="23717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9462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71802" y="3929066"/>
            <a:ext cx="2952744" cy="23574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9463" name="Picture 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43637" y="3929066"/>
            <a:ext cx="3000363" cy="24285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Нижний колонтитул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Антонина Сергеевна Матвиенко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94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94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94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Что же нас объединяет?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14422"/>
            <a:ext cx="8229600" cy="4911741"/>
          </a:xfrm>
        </p:spPr>
        <p:txBody>
          <a:bodyPr/>
          <a:lstStyle/>
          <a:p>
            <a:pPr algn="ctr">
              <a:buNone/>
            </a:pPr>
            <a:r>
              <a:rPr lang="ru-RU" b="1" dirty="0" smtClean="0">
                <a:solidFill>
                  <a:srgbClr val="C00000"/>
                </a:solidFill>
              </a:rPr>
              <a:t>Любовь!</a:t>
            </a:r>
          </a:p>
          <a:p>
            <a:pPr algn="ctr">
              <a:buNone/>
            </a:pPr>
            <a:r>
              <a:rPr lang="ru-RU" b="1" dirty="0" smtClean="0"/>
              <a:t>К семье!</a:t>
            </a:r>
          </a:p>
          <a:p>
            <a:pPr algn="ctr">
              <a:buNone/>
            </a:pPr>
            <a:r>
              <a:rPr lang="ru-RU" b="1" dirty="0" smtClean="0"/>
              <a:t>К близким людям!</a:t>
            </a:r>
          </a:p>
          <a:p>
            <a:pPr algn="ctr">
              <a:buNone/>
            </a:pPr>
            <a:r>
              <a:rPr lang="ru-RU" b="1" dirty="0" smtClean="0"/>
              <a:t>К малой и большой Родине!</a:t>
            </a:r>
            <a:endParaRPr lang="ru-RU" b="1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Антонина Сергеевна Матвиенко</a:t>
            </a:r>
            <a:endParaRPr lang="ru-RU"/>
          </a:p>
        </p:txBody>
      </p:sp>
      <p:pic>
        <p:nvPicPr>
          <p:cNvPr id="20482" name="Picture 2" descr="C:\Documents and Settings\Первый\Local Settings\Temporary Internet Files\Content.IE5\RSR6ZSFL\MP900399986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86644" y="1071546"/>
            <a:ext cx="1479877" cy="2214578"/>
          </a:xfrm>
          <a:prstGeom prst="rect">
            <a:avLst/>
          </a:prstGeom>
          <a:noFill/>
        </p:spPr>
      </p:pic>
      <p:pic>
        <p:nvPicPr>
          <p:cNvPr id="20485" name="Picture 5" descr="C:\Documents and Settings\Первый\Local Settings\Temporary Internet Files\Content.IE5\RSR6ZSFL\MC900194186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58" y="3489689"/>
            <a:ext cx="5857916" cy="3017097"/>
          </a:xfrm>
          <a:prstGeom prst="rect">
            <a:avLst/>
          </a:prstGeom>
          <a:noFill/>
        </p:spPr>
      </p:pic>
      <p:pic>
        <p:nvPicPr>
          <p:cNvPr id="9" name="Рисунок 8" descr="Изображение 06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071642" y="4071942"/>
            <a:ext cx="3072358" cy="247421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" name="Прямоугольник с двумя скругленными противолежащими углами 9"/>
          <p:cNvSpPr/>
          <p:nvPr/>
        </p:nvSpPr>
        <p:spPr>
          <a:xfrm>
            <a:off x="1285852" y="1928802"/>
            <a:ext cx="5857916" cy="1857388"/>
          </a:xfrm>
          <a:prstGeom prst="round2Diag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2000232" y="2071678"/>
            <a:ext cx="492922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Это служение.</a:t>
            </a:r>
          </a:p>
          <a:p>
            <a:pPr algn="ctr"/>
            <a:r>
              <a:rPr lang="ru-RU" sz="2400" dirty="0" smtClean="0"/>
              <a:t> Служение проявляется в делах на благо людей и Отечества!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204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0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0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971544"/>
          </a:xfrm>
        </p:spPr>
        <p:txBody>
          <a:bodyPr/>
          <a:lstStyle/>
          <a:p>
            <a:pPr algn="ctr">
              <a:buNone/>
            </a:pPr>
            <a:r>
              <a:rPr lang="ru-RU" sz="5400" b="1" dirty="0" smtClean="0">
                <a:solidFill>
                  <a:srgbClr val="C00000"/>
                </a:solidFill>
              </a:rPr>
              <a:t>С чего начинается Россия?</a:t>
            </a:r>
            <a:endParaRPr lang="ru-RU" sz="5400" b="1" dirty="0">
              <a:solidFill>
                <a:srgbClr val="C00000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Антонина Сергеевна Матвиенко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История 1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История 1</Template>
  <TotalTime>89</TotalTime>
  <Words>339</Words>
  <Application>Microsoft Office PowerPoint</Application>
  <PresentationFormat>Экран (4:3)</PresentationFormat>
  <Paragraphs>57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1" baseType="lpstr">
      <vt:lpstr>Calibri</vt:lpstr>
      <vt:lpstr>Arial</vt:lpstr>
      <vt:lpstr>История 1</vt:lpstr>
      <vt:lpstr>Любовь и уважение к Отечеству</vt:lpstr>
      <vt:lpstr> С чего начинается Родина Музыка: В. Баснер Слова: М. Матусовский </vt:lpstr>
      <vt:lpstr>Задание</vt:lpstr>
      <vt:lpstr>Что же нас всех объединяет?</vt:lpstr>
      <vt:lpstr>Что же нас объединяет? </vt:lpstr>
      <vt:lpstr>Слайд 6</vt:lpstr>
      <vt:lpstr>Что же нас объединяет? </vt:lpstr>
      <vt:lpstr>Слайд 8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Любовь и уважение к Отечеству</dc:title>
  <dc:subject>Шаблоны презентаций</dc:subject>
  <dc:creator>Первый</dc:creator>
  <cp:keywords>http://aida.ucoz.ru</cp:keywords>
  <dc:description>http://aida.ucoz.ru</dc:description>
  <cp:lastModifiedBy>Первый</cp:lastModifiedBy>
  <cp:revision>24</cp:revision>
  <dcterms:created xsi:type="dcterms:W3CDTF">2010-10-15T11:31:39Z</dcterms:created>
  <dcterms:modified xsi:type="dcterms:W3CDTF">2010-10-15T13:01:01Z</dcterms:modified>
</cp:coreProperties>
</file>